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99" r:id="rId6"/>
    <p:sldId id="300" r:id="rId7"/>
    <p:sldId id="301" r:id="rId8"/>
    <p:sldId id="302" r:id="rId9"/>
    <p:sldId id="309" r:id="rId10"/>
    <p:sldId id="283" r:id="rId11"/>
    <p:sldId id="267" r:id="rId12"/>
    <p:sldId id="325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9" autoAdjust="0"/>
    <p:restoredTop sz="90833" autoAdjust="0"/>
  </p:normalViewPr>
  <p:slideViewPr>
    <p:cSldViewPr>
      <p:cViewPr>
        <p:scale>
          <a:sx n="68" d="100"/>
          <a:sy n="68" d="100"/>
        </p:scale>
        <p:origin x="-144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85F1F-13B2-43D0-84CA-1ABC94248CDD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6DACA-50E3-4775-B2D8-C30E4DCF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apo@lists.iwu.edu, link for </a:t>
            </a:r>
            <a:r>
              <a:rPr lang="en-US" dirty="0" err="1" smtClean="0"/>
              <a:t>apo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DACA-50E3-4775-B2D8-C30E4DCFEF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2083C5-0045-43ED-87CD-7AA40D064CE5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olunteertoendchildabuse-esearch.eventbrite.com/?srnk=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1"/>
                </a:solidFill>
              </a:rPr>
              <a:t>SPRIng</a:t>
            </a:r>
            <a:r>
              <a:rPr lang="en-US" sz="3200" dirty="0" smtClean="0">
                <a:solidFill>
                  <a:schemeClr val="accent1"/>
                </a:solidFill>
              </a:rPr>
              <a:t> Semester 2012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cap="rnd" cmpd="thickThin">
                  <a:solidFill>
                    <a:schemeClr val="bg2">
                      <a:alpha val="57000"/>
                    </a:schemeClr>
                  </a:solidFill>
                </a:ln>
                <a:solidFill>
                  <a:schemeClr val="tx1"/>
                </a:solidFill>
                <a:latin typeface="Futura"/>
              </a:rPr>
              <a:t>ALPHA PHI OMEGA</a:t>
            </a:r>
            <a:endParaRPr lang="en-US" sz="5400" b="1" dirty="0">
              <a:ln cap="rnd" cmpd="thickThin">
                <a:solidFill>
                  <a:schemeClr val="bg2">
                    <a:alpha val="57000"/>
                  </a:schemeClr>
                </a:solidFill>
              </a:ln>
              <a:solidFill>
                <a:schemeClr val="tx1"/>
              </a:solidFill>
              <a:latin typeface="Fu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Appointed Positions: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Senate Liaison - Sarah Bergman</a:t>
            </a:r>
          </a:p>
          <a:p>
            <a:r>
              <a:rPr lang="en-US" dirty="0" smtClean="0"/>
              <a:t>Chaplain - Daniel Maurer</a:t>
            </a:r>
          </a:p>
          <a:p>
            <a:r>
              <a:rPr lang="en-US" dirty="0" smtClean="0"/>
              <a:t>Historian - </a:t>
            </a:r>
            <a:r>
              <a:rPr lang="en-US" dirty="0" err="1" smtClean="0"/>
              <a:t>Kaitlyn</a:t>
            </a:r>
            <a:r>
              <a:rPr lang="en-US" dirty="0" smtClean="0"/>
              <a:t> </a:t>
            </a:r>
            <a:r>
              <a:rPr lang="en-US" dirty="0" err="1" smtClean="0"/>
              <a:t>Eichinger</a:t>
            </a:r>
            <a:endParaRPr lang="en-US" dirty="0" smtClean="0"/>
          </a:p>
          <a:p>
            <a:r>
              <a:rPr lang="en-US" dirty="0" smtClean="0"/>
              <a:t>Alumni Chair - Tiara Thomas</a:t>
            </a:r>
          </a:p>
          <a:p>
            <a:r>
              <a:rPr lang="en-US" dirty="0" smtClean="0"/>
              <a:t>Webmaster - Thomas Simmons</a:t>
            </a:r>
          </a:p>
          <a:p>
            <a:r>
              <a:rPr lang="en-US" dirty="0" smtClean="0"/>
              <a:t>Leadership Chair - Hayley </a:t>
            </a:r>
            <a:r>
              <a:rPr lang="en-US" dirty="0" err="1" smtClean="0"/>
              <a:t>Harroun</a:t>
            </a:r>
            <a:endParaRPr lang="en-US" dirty="0" smtClean="0"/>
          </a:p>
          <a:p>
            <a:r>
              <a:rPr lang="en-US" dirty="0" smtClean="0"/>
              <a:t>Section 50 Service Project Chair – Emily Schmidt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Old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News or Announcements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5000" y="24384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300" dirty="0" smtClean="0">
                <a:solidFill>
                  <a:schemeClr val="bg2"/>
                </a:solidFill>
              </a:rPr>
              <a:t>TOAST SONG!!</a:t>
            </a:r>
            <a:endParaRPr lang="en-US" sz="5400" b="1" spc="300" dirty="0">
              <a:solidFill>
                <a:schemeClr val="bg2"/>
              </a:solidFill>
            </a:endParaRPr>
          </a:p>
        </p:txBody>
      </p:sp>
      <p:pic>
        <p:nvPicPr>
          <p:cNvPr id="1026" name="Picture 2" descr="http://chzsomuchpun.files.wordpress.com/2011/08/funny-puns-darth-vaders-toast.jpg"/>
          <p:cNvPicPr>
            <a:picLocks noChangeAspect="1" noChangeArrowheads="1"/>
          </p:cNvPicPr>
          <p:nvPr/>
        </p:nvPicPr>
        <p:blipFill>
          <a:blip r:embed="rId2" cstate="print"/>
          <a:srcRect b="3743"/>
          <a:stretch>
            <a:fillRect/>
          </a:stretch>
        </p:blipFill>
        <p:spPr bwMode="auto">
          <a:xfrm>
            <a:off x="304800" y="1600200"/>
            <a:ext cx="4762500" cy="3429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Community: Michelle Moon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apo.oe.community@gmail.com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77072" cy="4797552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Clarehouse</a:t>
            </a:r>
            <a:r>
              <a:rPr lang="en-US" sz="2000" dirty="0" smtClean="0"/>
              <a:t> - Thursday, April 12</a:t>
            </a:r>
          </a:p>
          <a:p>
            <a:pPr lvl="1"/>
            <a:r>
              <a:rPr lang="en-US" sz="2000" dirty="0" smtClean="0"/>
              <a:t>11:15am-1:30pm</a:t>
            </a:r>
          </a:p>
          <a:p>
            <a:r>
              <a:rPr lang="en-US" sz="2000" dirty="0" smtClean="0"/>
              <a:t>Washington School Carnival - Friday, April 13</a:t>
            </a:r>
          </a:p>
          <a:p>
            <a:pPr lvl="1"/>
            <a:r>
              <a:rPr lang="en-US" sz="2000" dirty="0" smtClean="0"/>
              <a:t>6pm-8pm</a:t>
            </a:r>
          </a:p>
          <a:p>
            <a:r>
              <a:rPr lang="en-US" sz="2000" dirty="0" smtClean="0"/>
              <a:t>Spring Carnival at Stevenson Elementary School - Saturday, April 14</a:t>
            </a:r>
          </a:p>
          <a:p>
            <a:pPr lvl="1"/>
            <a:r>
              <a:rPr lang="en-US" sz="2000" dirty="0" smtClean="0"/>
              <a:t>Running games, helping with refreshments, helping with line control for the Zoo Lady, and helping sell tickets.</a:t>
            </a:r>
          </a:p>
          <a:p>
            <a:r>
              <a:rPr lang="en-US" sz="2000" dirty="0" smtClean="0"/>
              <a:t>Children's Home + Aid 5K - Sunday, April 15</a:t>
            </a:r>
          </a:p>
          <a:p>
            <a:pPr lvl="1"/>
            <a:r>
              <a:rPr lang="en-US" sz="2000" dirty="0" smtClean="0"/>
              <a:t>Tipton Park: 2410 G.E. Road, Bloomington, IL</a:t>
            </a:r>
          </a:p>
          <a:p>
            <a:pPr lvl="1"/>
            <a:r>
              <a:rPr lang="en-US" sz="2000" dirty="0" smtClean="0"/>
              <a:t>Register on </a:t>
            </a:r>
            <a:r>
              <a:rPr lang="en-US" sz="2000" dirty="0" smtClean="0">
                <a:hlinkClick r:id="rId2"/>
              </a:rPr>
              <a:t>http://volunteertoendchildabuse-esearch.eventbrite.com/?srnk=3</a:t>
            </a:r>
            <a:r>
              <a:rPr lang="en-US" sz="2000" dirty="0" smtClean="0"/>
              <a:t> </a:t>
            </a:r>
          </a:p>
          <a:p>
            <a:pPr lvl="1"/>
            <a:r>
              <a:rPr lang="en-US" sz="2000" dirty="0" smtClean="0"/>
              <a:t>Directing runners where to go on the course - 1:45-4pm</a:t>
            </a:r>
          </a:p>
          <a:p>
            <a:pPr lvl="1"/>
            <a:r>
              <a:rPr lang="en-US" sz="2000" dirty="0" smtClean="0"/>
              <a:t>Helping with children's activities - little before 1pm-2pm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Fellowship: Vicki Simmons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apo.oe.fellowship@gmail.com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800" dirty="0" smtClean="0"/>
              <a:t>Passover Seder: Wednesday, 4/11 at </a:t>
            </a:r>
            <a:r>
              <a:rPr lang="en-US" sz="2800" dirty="0" smtClean="0"/>
              <a:t>6:30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800" dirty="0" smtClean="0"/>
              <a:t>Ice </a:t>
            </a:r>
            <a:r>
              <a:rPr lang="en-US" sz="2800" dirty="0" smtClean="0"/>
              <a:t>cream at </a:t>
            </a:r>
            <a:r>
              <a:rPr lang="en-US" sz="2800" dirty="0" err="1" smtClean="0"/>
              <a:t>Coldstone</a:t>
            </a:r>
            <a:r>
              <a:rPr lang="en-US" sz="2800" dirty="0" smtClean="0"/>
              <a:t>: Thursday, 4/12 at </a:t>
            </a:r>
            <a:r>
              <a:rPr lang="en-US" sz="2800" dirty="0" smtClean="0"/>
              <a:t>7:3o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800" dirty="0" smtClean="0"/>
              <a:t>Undercover </a:t>
            </a:r>
            <a:r>
              <a:rPr lang="en-US" sz="2800" dirty="0" smtClean="0"/>
              <a:t>XX: Friday, 4/13 at 8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Treasurer: Ben </a:t>
            </a:r>
            <a:r>
              <a:rPr lang="en-US" b="1" dirty="0" err="1" smtClean="0">
                <a:solidFill>
                  <a:schemeClr val="bg2"/>
                </a:solidFill>
              </a:rPr>
              <a:t>Gesensway</a:t>
            </a:r>
            <a:r>
              <a:rPr lang="en-US" b="1" dirty="0" smtClean="0">
                <a:solidFill>
                  <a:schemeClr val="bg2"/>
                </a:solidFill>
              </a:rPr>
              <a:t/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apo.oe.treasurer@gmail.com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r>
              <a:rPr lang="en-US" dirty="0" smtClean="0"/>
              <a:t>Carwash</a:t>
            </a:r>
            <a:br>
              <a:rPr lang="en-US" dirty="0" smtClean="0"/>
            </a:br>
            <a:r>
              <a:rPr lang="en-US" dirty="0" smtClean="0"/>
              <a:t>   online</a:t>
            </a:r>
            <a:br>
              <a:rPr lang="en-US" dirty="0" smtClean="0"/>
            </a:br>
            <a:r>
              <a:rPr lang="en-US" dirty="0" smtClean="0"/>
              <a:t>   </a:t>
            </a:r>
            <a:r>
              <a:rPr lang="en-US" dirty="0" smtClean="0"/>
              <a:t>Supplies</a:t>
            </a:r>
          </a:p>
          <a:p>
            <a:endParaRPr lang="en-US" dirty="0" smtClean="0"/>
          </a:p>
          <a:p>
            <a:r>
              <a:rPr lang="en-US" dirty="0" smtClean="0"/>
              <a:t>Carwash </a:t>
            </a:r>
            <a:r>
              <a:rPr lang="en-US" dirty="0" smtClean="0"/>
              <a:t>posters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Membership: Katherine Henning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apo.oe.membership@gmail.com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hours for this semester MUST be in by Reading Day (and </a:t>
            </a:r>
            <a:r>
              <a:rPr lang="en-US" smtClean="0"/>
              <a:t>please </a:t>
            </a:r>
            <a:r>
              <a:rPr lang="en-US" smtClean="0"/>
              <a:t>try to </a:t>
            </a:r>
            <a:r>
              <a:rPr lang="en-US" dirty="0" smtClean="0"/>
              <a:t>do that before then)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 smtClean="0"/>
              <a:t>turn in your notes before you leave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Birthdays</a:t>
            </a:r>
            <a:r>
              <a:rPr lang="en-US" dirty="0" smtClean="0"/>
              <a:t>: Marissa </a:t>
            </a:r>
            <a:r>
              <a:rPr lang="en-US" dirty="0" err="1" smtClean="0"/>
              <a:t>DeWeese</a:t>
            </a:r>
            <a:r>
              <a:rPr lang="en-US" dirty="0" smtClean="0"/>
              <a:t>- April 4th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 descr="http://upload.wikimedia.org/wikipedia/commons/7/7a/Happy_Birthday!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8991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Meet Your Brothers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681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Kristen Fredrickson</a:t>
            </a:r>
            <a:endParaRPr lang="en-US" dirty="0" smtClean="0"/>
          </a:p>
          <a:p>
            <a:pPr algn="ctr">
              <a:buNone/>
            </a:pPr>
            <a:endParaRPr lang="en-US" b="1" u="sng" dirty="0" smtClean="0"/>
          </a:p>
          <a:p>
            <a:r>
              <a:rPr lang="en-US" dirty="0" smtClean="0"/>
              <a:t>Has </a:t>
            </a:r>
            <a:r>
              <a:rPr lang="en-US" dirty="0" smtClean="0"/>
              <a:t>read </a:t>
            </a:r>
            <a:r>
              <a:rPr lang="en-US" u="sng" dirty="0" smtClean="0"/>
              <a:t>Gone with the Wind</a:t>
            </a:r>
            <a:r>
              <a:rPr lang="en-US" dirty="0" smtClean="0"/>
              <a:t> 9 times!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Favorite animal is the penguin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4681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err="1" smtClean="0"/>
              <a:t>Kaitlyn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Eichinger</a:t>
            </a:r>
            <a:endParaRPr lang="en-US" dirty="0" smtClean="0"/>
          </a:p>
          <a:p>
            <a:endParaRPr lang="en-US" b="1" u="sng" dirty="0" smtClean="0"/>
          </a:p>
          <a:p>
            <a:r>
              <a:rPr lang="en-US" dirty="0" smtClean="0"/>
              <a:t>Her mom and her boyfriend’s mom shared a room in the hospital after they were both born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Meet Your Brothers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681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Alyssa Shannon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Has been to both London and Paris</a:t>
            </a:r>
          </a:p>
          <a:p>
            <a:endParaRPr lang="en-US" dirty="0" smtClean="0"/>
          </a:p>
          <a:p>
            <a:r>
              <a:rPr lang="en-US" dirty="0" smtClean="0"/>
              <a:t>Her favorite movie is A Walk to Remember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4681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Thomas Simmons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Plays the saxophone</a:t>
            </a:r>
          </a:p>
          <a:p>
            <a:endParaRPr lang="en-US" dirty="0" smtClean="0"/>
          </a:p>
          <a:p>
            <a:r>
              <a:rPr lang="en-US" dirty="0" smtClean="0"/>
              <a:t>Favorite animal is the platypus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Meet Your Brothers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 smtClean="0"/>
              <a:t>Hayley </a:t>
            </a:r>
            <a:r>
              <a:rPr lang="en-US" b="1" u="sng" dirty="0" err="1" smtClean="0"/>
              <a:t>Harroun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Went to Morocco this summer</a:t>
            </a:r>
          </a:p>
          <a:p>
            <a:endParaRPr lang="en-US" dirty="0" smtClean="0"/>
          </a:p>
          <a:p>
            <a:r>
              <a:rPr lang="en-US" dirty="0" smtClean="0"/>
              <a:t>Likes horseback riding</a:t>
            </a:r>
            <a:endParaRPr lang="en-US" dirty="0" smtClean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381000" y="1371600"/>
            <a:ext cx="4038600" cy="46817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500" b="1" u="sng" dirty="0" smtClean="0"/>
              <a:t>Kristy </a:t>
            </a:r>
            <a:r>
              <a:rPr lang="en-US" sz="2500" b="1" u="sng" dirty="0" err="1" smtClean="0"/>
              <a:t>Lazicki</a:t>
            </a:r>
            <a:endParaRPr kumimoji="0" lang="en-US" sz="25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500" dirty="0" smtClean="0"/>
              <a:t>Only had 3 wisdom teeth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lang="en-US" sz="25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500" dirty="0" smtClean="0"/>
              <a:t>Favorite animal is the bear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Meet Your Brothers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6817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4681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Daniel Maurer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Likes Harry Potter</a:t>
            </a:r>
          </a:p>
          <a:p>
            <a:endParaRPr lang="en-US" dirty="0" smtClean="0"/>
          </a:p>
          <a:p>
            <a:r>
              <a:rPr lang="en-US" dirty="0" smtClean="0"/>
              <a:t>Enjoys psychology and biopsychology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O">
      <a:dk1>
        <a:srgbClr val="FFFF00"/>
      </a:dk1>
      <a:lt1>
        <a:srgbClr val="0070C0"/>
      </a:lt1>
      <a:dk2>
        <a:srgbClr val="000000"/>
      </a:dk2>
      <a:lt2>
        <a:srgbClr val="0070C0"/>
      </a:lt2>
      <a:accent1>
        <a:srgbClr val="FFFF00"/>
      </a:accent1>
      <a:accent2>
        <a:srgbClr val="0070C0"/>
      </a:accent2>
      <a:accent3>
        <a:srgbClr val="FFFF00"/>
      </a:accent3>
      <a:accent4>
        <a:srgbClr val="0070C0"/>
      </a:accent4>
      <a:accent5>
        <a:srgbClr val="FFFFFF"/>
      </a:accent5>
      <a:accent6>
        <a:srgbClr val="FFFF00"/>
      </a:accent6>
      <a:hlink>
        <a:srgbClr val="FFFF00"/>
      </a:hlink>
      <a:folHlink>
        <a:srgbClr val="FFFF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924</TotalTime>
  <Words>305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ALPHA PHI OMEGA</vt:lpstr>
      <vt:lpstr>VP Community: Michelle Moon email: apo.oe.community@gmail.com</vt:lpstr>
      <vt:lpstr>VP Fellowship: Vicki Simmons email: apo.oe.fellowship@gmail.com</vt:lpstr>
      <vt:lpstr>Treasurer: Ben Gesensway email: apo.oe.treasurer@gmail.com</vt:lpstr>
      <vt:lpstr>VP Membership: Katherine Henning email: apo.oe.membership@gmail.com</vt:lpstr>
      <vt:lpstr>Meet Your Brothers</vt:lpstr>
      <vt:lpstr>Meet Your Brothers</vt:lpstr>
      <vt:lpstr>Meet Your Brothers</vt:lpstr>
      <vt:lpstr>Meet Your Brothers</vt:lpstr>
      <vt:lpstr>Appointed Positions:</vt:lpstr>
      <vt:lpstr>Old Business</vt:lpstr>
      <vt:lpstr>New Business</vt:lpstr>
      <vt:lpstr>News or Announcements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PHI OMEGA</dc:title>
  <dc:creator>Lindsay Bow</dc:creator>
  <cp:lastModifiedBy>Lindsay Bow</cp:lastModifiedBy>
  <cp:revision>156</cp:revision>
  <dcterms:created xsi:type="dcterms:W3CDTF">2011-08-30T02:23:11Z</dcterms:created>
  <dcterms:modified xsi:type="dcterms:W3CDTF">2012-04-11T01:25:33Z</dcterms:modified>
</cp:coreProperties>
</file>