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84" r:id="rId12"/>
    <p:sldId id="285" r:id="rId13"/>
    <p:sldId id="283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5F1F-13B2-43D0-84CA-1ABC94248CDD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DACA-50E3-4775-B2D8-C30E4DCFE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apo@lists.iwu.edu, link for </a:t>
            </a:r>
            <a:r>
              <a:rPr lang="en-US" dirty="0" err="1" smtClean="0"/>
              <a:t>apo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DACA-50E3-4775-B2D8-C30E4DCFEF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2083C5-0045-43ED-87CD-7AA40D064CE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SPRIng</a:t>
            </a:r>
            <a:r>
              <a:rPr lang="en-US" sz="3200" dirty="0" smtClean="0">
                <a:solidFill>
                  <a:schemeClr val="accent1"/>
                </a:solidFill>
              </a:rPr>
              <a:t> Semester 2012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cap="rnd" cmpd="thickThin">
                  <a:solidFill>
                    <a:schemeClr val="bg2">
                      <a:alpha val="57000"/>
                    </a:schemeClr>
                  </a:solidFill>
                </a:ln>
                <a:solidFill>
                  <a:schemeClr val="tx1"/>
                </a:solidFill>
                <a:latin typeface="Futura"/>
              </a:rPr>
              <a:t>ALPHA PHI OMEGA</a:t>
            </a:r>
            <a:endParaRPr lang="en-US" sz="5400" b="1" dirty="0">
              <a:ln cap="rnd" cmpd="thickThin">
                <a:solidFill>
                  <a:schemeClr val="bg2">
                    <a:alpha val="57000"/>
                  </a:schemeClr>
                </a:solidFill>
              </a:ln>
              <a:solidFill>
                <a:schemeClr val="tx1"/>
              </a:solidFill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chemeClr val="bg2"/>
                </a:solidFill>
              </a:rPr>
              <a:t>VP Communications: Lindsay Bow</a:t>
            </a:r>
            <a:br>
              <a:rPr lang="en-US" sz="3000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apo.oe.communications@gmail.com</a:t>
            </a:r>
            <a:endParaRPr lang="en-US" sz="3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Event Coordinator on </a:t>
            </a:r>
            <a:r>
              <a:rPr lang="en-US" dirty="0" err="1" smtClean="0"/>
              <a:t>APOOnline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dsay Bow\Desktop\APO\Executive Board\Event Photos\1.24 minutes\0120121635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3276600" cy="2457359"/>
          </a:xfrm>
          <a:prstGeom prst="rect">
            <a:avLst/>
          </a:prstGeom>
          <a:noFill/>
        </p:spPr>
      </p:pic>
      <p:pic>
        <p:nvPicPr>
          <p:cNvPr id="1027" name="Picture 3" descr="C:\Users\Lindsay Bow\Desktop\APO\Executive Board\Event Photos\1.24 minutes\0120121557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90944" y="381056"/>
            <a:ext cx="3048112" cy="2286000"/>
          </a:xfrm>
          <a:prstGeom prst="rect">
            <a:avLst/>
          </a:prstGeom>
          <a:noFill/>
        </p:spPr>
      </p:pic>
      <p:pic>
        <p:nvPicPr>
          <p:cNvPr id="1028" name="Picture 4" descr="C:\Users\Lindsay Bow\Desktop\APO\Executive Board\Event Photos\1.24 minutes\0120121532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04944" y="381056"/>
            <a:ext cx="3048113" cy="2286001"/>
          </a:xfrm>
          <a:prstGeom prst="rect">
            <a:avLst/>
          </a:prstGeom>
          <a:noFill/>
        </p:spPr>
      </p:pic>
      <p:pic>
        <p:nvPicPr>
          <p:cNvPr id="1029" name="Picture 5" descr="C:\Users\Lindsay Bow\Desktop\APO\Executive Board\Event Photos\1.24 minutes\0120121634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3454527" cy="2590800"/>
          </a:xfrm>
          <a:prstGeom prst="rect">
            <a:avLst/>
          </a:prstGeom>
          <a:noFill/>
        </p:spPr>
      </p:pic>
      <p:pic>
        <p:nvPicPr>
          <p:cNvPr id="1030" name="Picture 6" descr="C:\Users\Lindsay Bow\Desktop\APO\Executive Board\Event Photos\1.24 minutes\20120123011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3048000"/>
          </a:xfrm>
          <a:prstGeom prst="rect">
            <a:avLst/>
          </a:prstGeom>
          <a:noFill/>
        </p:spPr>
      </p:pic>
      <p:pic>
        <p:nvPicPr>
          <p:cNvPr id="1031" name="Picture 7" descr="C:\Users\Lindsay Bow\Desktop\APO\Executive Board\Event Photos\1.24 minutes\0120121550-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476943" y="381056"/>
            <a:ext cx="3048113" cy="2286001"/>
          </a:xfrm>
          <a:prstGeom prst="rect">
            <a:avLst/>
          </a:prstGeom>
          <a:noFill/>
        </p:spPr>
      </p:pic>
      <p:pic>
        <p:nvPicPr>
          <p:cNvPr id="1032" name="Picture 8" descr="C:\Users\Lindsay Bow\Desktop\APO\Executive Board\Event Photos\1.24 minutes\0120121610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933638" y="3467162"/>
            <a:ext cx="3352924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5715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Humane Society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dsay Bow\Desktop\APO\Executive Board\Event Photos\1.24 minutes\0121121043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593" y="1047807"/>
            <a:ext cx="4114800" cy="3085987"/>
          </a:xfrm>
          <a:prstGeom prst="rect">
            <a:avLst/>
          </a:prstGeom>
          <a:noFill/>
        </p:spPr>
      </p:pic>
      <p:pic>
        <p:nvPicPr>
          <p:cNvPr id="2051" name="Picture 3" descr="C:\Users\Lindsay Bow\Desktop\APO\Executive Board\Event Photos\1.24 minutes\0121121045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6193" y="1047807"/>
            <a:ext cx="4114800" cy="30859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876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Farmer’s Market Fellowship a.k.a. Tour of the Bloomington Courthouse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Appointed Positions: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Senate </a:t>
            </a:r>
            <a:r>
              <a:rPr lang="en-US" dirty="0" smtClean="0"/>
              <a:t>Liaison </a:t>
            </a:r>
            <a:r>
              <a:rPr lang="en-US" dirty="0" smtClean="0"/>
              <a:t>- Sarah Bergman</a:t>
            </a:r>
          </a:p>
          <a:p>
            <a:r>
              <a:rPr lang="en-US" dirty="0" smtClean="0"/>
              <a:t>Chaplain - Daniel Maurer</a:t>
            </a:r>
          </a:p>
          <a:p>
            <a:r>
              <a:rPr lang="en-US" dirty="0" smtClean="0"/>
              <a:t>Historian - </a:t>
            </a:r>
            <a:r>
              <a:rPr lang="en-US" dirty="0" err="1" smtClean="0"/>
              <a:t>Kaitlyn</a:t>
            </a:r>
            <a:r>
              <a:rPr lang="en-US" dirty="0" smtClean="0"/>
              <a:t> </a:t>
            </a:r>
            <a:r>
              <a:rPr lang="en-US" dirty="0" err="1" smtClean="0"/>
              <a:t>Eichinger</a:t>
            </a:r>
            <a:endParaRPr lang="en-US" dirty="0" smtClean="0"/>
          </a:p>
          <a:p>
            <a:r>
              <a:rPr lang="en-US" dirty="0" smtClean="0"/>
              <a:t>Alumni Chair - Tiara Thomas</a:t>
            </a:r>
          </a:p>
          <a:p>
            <a:r>
              <a:rPr lang="en-US" dirty="0" smtClean="0"/>
              <a:t>Webmaster - Thomas </a:t>
            </a:r>
            <a:r>
              <a:rPr lang="en-US" dirty="0" smtClean="0"/>
              <a:t>Simmons</a:t>
            </a:r>
          </a:p>
          <a:p>
            <a:endParaRPr lang="en-US" dirty="0" smtClean="0"/>
          </a:p>
          <a:p>
            <a:r>
              <a:rPr lang="en-US" dirty="0" smtClean="0"/>
              <a:t>Leadership Chair - Hayley </a:t>
            </a:r>
            <a:r>
              <a:rPr lang="en-US" dirty="0" err="1" smtClean="0"/>
              <a:t>Harroun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Old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Voted on appointed positions</a:t>
            </a:r>
          </a:p>
          <a:p>
            <a:r>
              <a:rPr lang="en-US" dirty="0" smtClean="0"/>
              <a:t>Voted on associate status - Erin Brown, </a:t>
            </a:r>
            <a:r>
              <a:rPr lang="en-US" dirty="0" err="1" smtClean="0"/>
              <a:t>Maddie</a:t>
            </a:r>
            <a:r>
              <a:rPr lang="en-US" dirty="0" smtClean="0"/>
              <a:t> Cross, Emily Simpson</a:t>
            </a:r>
          </a:p>
          <a:p>
            <a:r>
              <a:rPr lang="en-US" dirty="0" smtClean="0"/>
              <a:t>Approved Pledge </a:t>
            </a:r>
            <a:r>
              <a:rPr lang="en-US" dirty="0" smtClean="0"/>
              <a:t>Requirements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Associate - </a:t>
            </a:r>
            <a:r>
              <a:rPr lang="en-US" dirty="0" err="1" smtClean="0"/>
              <a:t>Emmi</a:t>
            </a:r>
            <a:r>
              <a:rPr lang="en-US" dirty="0" smtClean="0"/>
              <a:t> Line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News or Announcements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crettoast.com/Medium_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8"/>
            <a:ext cx="10325100" cy="6857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25908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solidFill>
                  <a:schemeClr val="bg2"/>
                </a:solidFill>
              </a:rPr>
              <a:t>TOAST SONG!!</a:t>
            </a:r>
            <a:endParaRPr lang="en-US" sz="5400" b="1" spc="3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President: </a:t>
            </a:r>
            <a:r>
              <a:rPr lang="en-US" b="1" dirty="0" err="1" smtClean="0">
                <a:solidFill>
                  <a:schemeClr val="bg2"/>
                </a:solidFill>
              </a:rPr>
              <a:t>Carly</a:t>
            </a:r>
            <a:r>
              <a:rPr lang="en-US" b="1" dirty="0" smtClean="0">
                <a:solidFill>
                  <a:schemeClr val="bg2"/>
                </a:solidFill>
              </a:rPr>
              <a:t> Wilson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apo.oe.president@gmail.com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800" dirty="0" smtClean="0">
              <a:solidFill>
                <a:schemeClr val="tx1"/>
              </a:solidFill>
            </a:endParaRPr>
          </a:p>
          <a:p>
            <a:pPr lvl="1"/>
            <a:endParaRPr lang="en-US" sz="17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899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Christy</a:t>
            </a:r>
            <a:r>
              <a:rPr lang="en-US" dirty="0" smtClean="0"/>
              <a:t> - Robert's Rules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Committee </a:t>
            </a:r>
            <a:r>
              <a:rPr lang="en-US" b="1" dirty="0" smtClean="0"/>
              <a:t>Updates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-Rush </a:t>
            </a:r>
            <a:r>
              <a:rPr lang="en-US" dirty="0" smtClean="0"/>
              <a:t>Week – NOW! :)</a:t>
            </a:r>
          </a:p>
          <a:p>
            <a:r>
              <a:rPr lang="en-US" dirty="0" smtClean="0"/>
              <a:t>-Last </a:t>
            </a:r>
            <a:r>
              <a:rPr lang="en-US" dirty="0" smtClean="0"/>
              <a:t>day to turn in dues – TODAY!!!!</a:t>
            </a:r>
          </a:p>
          <a:p>
            <a:r>
              <a:rPr lang="en-US" b="1" dirty="0" smtClean="0"/>
              <a:t>-Pledge </a:t>
            </a:r>
            <a:r>
              <a:rPr lang="en-US" b="1" dirty="0" smtClean="0"/>
              <a:t>Ceremony/Pledge Parent Reveal – February 7, Davidson Room</a:t>
            </a:r>
            <a:endParaRPr lang="en-US" dirty="0" smtClean="0"/>
          </a:p>
          <a:p>
            <a:r>
              <a:rPr lang="en-US" dirty="0" smtClean="0"/>
              <a:t>-Leadership </a:t>
            </a:r>
            <a:r>
              <a:rPr lang="en-US" dirty="0" smtClean="0"/>
              <a:t>Day – February 26, Location </a:t>
            </a:r>
            <a:r>
              <a:rPr lang="en-US" dirty="0" smtClean="0"/>
              <a:t>TBD</a:t>
            </a:r>
            <a:endParaRPr lang="en-US" dirty="0" smtClean="0"/>
          </a:p>
          <a:p>
            <a:r>
              <a:rPr lang="en-US" dirty="0" smtClean="0"/>
              <a:t>-CAPS </a:t>
            </a:r>
            <a:r>
              <a:rPr lang="en-US" dirty="0" smtClean="0"/>
              <a:t>– February 28</a:t>
            </a:r>
          </a:p>
          <a:p>
            <a:r>
              <a:rPr lang="en-US" dirty="0" smtClean="0"/>
              <a:t>-Spring </a:t>
            </a:r>
            <a:r>
              <a:rPr lang="en-US" dirty="0" smtClean="0"/>
              <a:t>Break – March 10-18, No Meeting</a:t>
            </a:r>
          </a:p>
          <a:p>
            <a:r>
              <a:rPr lang="en-US" dirty="0" smtClean="0"/>
              <a:t>-Formal </a:t>
            </a:r>
            <a:r>
              <a:rPr lang="en-US" dirty="0" smtClean="0"/>
              <a:t>– March 24</a:t>
            </a:r>
          </a:p>
          <a:p>
            <a:r>
              <a:rPr lang="en-US" dirty="0" smtClean="0"/>
              <a:t>-Nominations </a:t>
            </a:r>
            <a:r>
              <a:rPr lang="en-US" dirty="0" smtClean="0"/>
              <a:t>Begin – March 27</a:t>
            </a:r>
          </a:p>
          <a:p>
            <a:r>
              <a:rPr lang="en-US" dirty="0" smtClean="0"/>
              <a:t>-Section </a:t>
            </a:r>
            <a:r>
              <a:rPr lang="en-US" dirty="0" smtClean="0"/>
              <a:t>50 Service Day – March 31</a:t>
            </a:r>
          </a:p>
          <a:p>
            <a:r>
              <a:rPr lang="en-US" dirty="0" smtClean="0"/>
              <a:t>-Initiation </a:t>
            </a:r>
            <a:r>
              <a:rPr lang="en-US" dirty="0" smtClean="0"/>
              <a:t>– April 3, Davidson Room</a:t>
            </a:r>
          </a:p>
          <a:p>
            <a:r>
              <a:rPr lang="en-US" dirty="0" smtClean="0"/>
              <a:t>-Elections </a:t>
            </a:r>
            <a:r>
              <a:rPr lang="en-US" dirty="0" smtClean="0"/>
              <a:t>– April 10</a:t>
            </a:r>
          </a:p>
          <a:p>
            <a:r>
              <a:rPr lang="en-US" dirty="0" smtClean="0"/>
              <a:t>-Changeover</a:t>
            </a:r>
            <a:r>
              <a:rPr lang="en-US" dirty="0" smtClean="0"/>
              <a:t>, Last meeting – April 17</a:t>
            </a:r>
          </a:p>
          <a:p>
            <a:r>
              <a:rPr lang="en-US" dirty="0" smtClean="0"/>
              <a:t>-Section </a:t>
            </a:r>
            <a:r>
              <a:rPr lang="en-US" dirty="0" smtClean="0"/>
              <a:t>47/50/51 Conference - April 20-22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Community: Michelle Moon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apo.oe.community@gmail.com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Humane Society Orientation </a:t>
            </a:r>
            <a:r>
              <a:rPr lang="en-US" dirty="0" smtClean="0"/>
              <a:t>- Feb 7, 21, 27 - 5:30pm-7:30pm</a:t>
            </a:r>
          </a:p>
          <a:p>
            <a:r>
              <a:rPr lang="en-US" b="1" dirty="0" smtClean="0"/>
              <a:t>Really </a:t>
            </a:r>
            <a:r>
              <a:rPr lang="en-US" b="1" dirty="0" err="1" smtClean="0"/>
              <a:t>Really</a:t>
            </a:r>
            <a:r>
              <a:rPr lang="en-US" b="1" dirty="0" smtClean="0"/>
              <a:t> Free </a:t>
            </a:r>
            <a:r>
              <a:rPr lang="en-US" b="1" dirty="0" smtClean="0"/>
              <a:t>Market</a:t>
            </a:r>
            <a:r>
              <a:rPr lang="en-US" dirty="0" smtClean="0"/>
              <a:t>-Sundays </a:t>
            </a:r>
            <a:r>
              <a:rPr lang="en-US" dirty="0" smtClean="0"/>
              <a:t>Feb 5, </a:t>
            </a:r>
            <a:r>
              <a:rPr lang="en-US" dirty="0" smtClean="0"/>
              <a:t>19 12-3pm</a:t>
            </a:r>
            <a:endParaRPr lang="en-US" dirty="0" smtClean="0"/>
          </a:p>
          <a:p>
            <a:r>
              <a:rPr lang="en-US" b="1" dirty="0" smtClean="0"/>
              <a:t>Putt with the Prose</a:t>
            </a:r>
          </a:p>
          <a:p>
            <a:pPr lvl="1"/>
            <a:r>
              <a:rPr lang="en-US" dirty="0" smtClean="0"/>
              <a:t>Sat., Feb 11 - set up at 5pm</a:t>
            </a:r>
          </a:p>
          <a:p>
            <a:pPr lvl="1"/>
            <a:r>
              <a:rPr lang="en-US" dirty="0" smtClean="0"/>
              <a:t>Sun., Feb 12 - take down at 5pm</a:t>
            </a:r>
          </a:p>
          <a:p>
            <a:r>
              <a:rPr lang="en-US" b="1" dirty="0" smtClean="0"/>
              <a:t>IESA Chess Tournament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Fri., Feb 17 - 11am-1pm, 2pm-5:30pm</a:t>
            </a:r>
          </a:p>
          <a:p>
            <a:pPr lvl="1"/>
            <a:r>
              <a:rPr lang="en-US" dirty="0" smtClean="0"/>
              <a:t>Sat., Feb 18 - 8:30am-12pm, 1pm-4:30pm</a:t>
            </a:r>
          </a:p>
          <a:p>
            <a:r>
              <a:rPr lang="en-US" b="1" dirty="0" smtClean="0"/>
              <a:t>Day of Dance </a:t>
            </a:r>
            <a:r>
              <a:rPr lang="en-US" dirty="0" smtClean="0"/>
              <a:t>- Sat., Feb 25</a:t>
            </a:r>
          </a:p>
          <a:p>
            <a:r>
              <a:rPr lang="en-US" dirty="0" smtClean="0"/>
              <a:t>Hand </a:t>
            </a:r>
            <a:r>
              <a:rPr lang="en-US" dirty="0" smtClean="0"/>
              <a:t>out </a:t>
            </a:r>
            <a:r>
              <a:rPr lang="en-US" b="1" dirty="0" smtClean="0"/>
              <a:t>Valentine's Day Cards </a:t>
            </a:r>
            <a:r>
              <a:rPr lang="en-US" dirty="0" smtClean="0"/>
              <a:t>at Evergreen Village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VP Campus, National &amp; Frat.: Ronnie Watson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email: apo.oe.cnf@gmail.com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How was the </a:t>
            </a:r>
            <a:r>
              <a:rPr lang="en-US" sz="2400" b="1" dirty="0" smtClean="0"/>
              <a:t>Special Olympics</a:t>
            </a:r>
            <a:r>
              <a:rPr lang="en-US" sz="2400" dirty="0" smtClean="0"/>
              <a:t> </a:t>
            </a:r>
            <a:r>
              <a:rPr lang="en-US" sz="2400" dirty="0" smtClean="0"/>
              <a:t>tournament?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ALD </a:t>
            </a:r>
            <a:r>
              <a:rPr lang="en-US" sz="2400" b="1" dirty="0" smtClean="0"/>
              <a:t>Blanket Bash</a:t>
            </a:r>
            <a:r>
              <a:rPr lang="en-US" sz="2400" dirty="0" smtClean="0"/>
              <a:t> this Thursday </a:t>
            </a:r>
            <a:r>
              <a:rPr lang="en-US" sz="2400" dirty="0" smtClean="0"/>
              <a:t>7:30pm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Pulseras</a:t>
            </a:r>
            <a:r>
              <a:rPr lang="en-US" sz="2400" dirty="0" smtClean="0"/>
              <a:t> </a:t>
            </a:r>
            <a:r>
              <a:rPr lang="en-US" sz="2400" dirty="0" smtClean="0"/>
              <a:t>Sale - Feb. 13-17 </a:t>
            </a:r>
            <a:r>
              <a:rPr lang="en-US" sz="2400" dirty="0" smtClean="0"/>
              <a:t>(?)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More </a:t>
            </a:r>
            <a:r>
              <a:rPr lang="en-US" sz="2400" dirty="0" smtClean="0"/>
              <a:t>coming soon...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Fellowship: Vicki Simmons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apo.oe.fellowship@gmail.com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New fellowships on </a:t>
            </a:r>
            <a:r>
              <a:rPr lang="en-US" dirty="0" err="1" smtClean="0"/>
              <a:t>APOonline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Dinner at </a:t>
            </a:r>
            <a:r>
              <a:rPr lang="en-US" b="1" dirty="0" err="1" smtClean="0"/>
              <a:t>Panera</a:t>
            </a:r>
            <a:r>
              <a:rPr lang="en-US" dirty="0" smtClean="0"/>
              <a:t>: Feb 3 @ 6:30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IWU basketball vs. North Park University</a:t>
            </a:r>
            <a:r>
              <a:rPr lang="en-US" dirty="0" smtClean="0"/>
              <a:t>: 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		-women's game at 5, men's game at 7</a:t>
            </a:r>
            <a:br>
              <a:rPr lang="en-US" dirty="0" smtClean="0"/>
            </a:br>
            <a:r>
              <a:rPr lang="en-US" dirty="0" smtClean="0"/>
              <a:t>-Dinner at </a:t>
            </a:r>
            <a:r>
              <a:rPr lang="en-US" b="1" dirty="0" smtClean="0"/>
              <a:t>Chipotle:</a:t>
            </a:r>
            <a:r>
              <a:rPr lang="en-US" dirty="0" smtClean="0"/>
              <a:t> Feb 7 @ 6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Open Skate </a:t>
            </a:r>
            <a:r>
              <a:rPr lang="en-US" dirty="0" smtClean="0"/>
              <a:t>(Lady Gaga): Feb 10 @ 7:30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Open Skate </a:t>
            </a:r>
            <a:r>
              <a:rPr lang="en-US" dirty="0" smtClean="0"/>
              <a:t>(Ice Rock): Feb 24 @ 7:30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Fusion Brew &amp; study tables</a:t>
            </a:r>
            <a:r>
              <a:rPr lang="en-US" dirty="0" smtClean="0"/>
              <a:t>: Mar 4 @ 8/8:30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Bowling</a:t>
            </a:r>
            <a:r>
              <a:rPr lang="en-US" dirty="0" smtClean="0"/>
              <a:t>: Mar 7 @ 9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Undercover XX</a:t>
            </a:r>
            <a:r>
              <a:rPr lang="en-US" dirty="0" smtClean="0"/>
              <a:t>: Apr 13 @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Treasurer: Ben </a:t>
            </a:r>
            <a:r>
              <a:rPr lang="en-US" b="1" dirty="0" err="1" smtClean="0">
                <a:solidFill>
                  <a:schemeClr val="bg2"/>
                </a:solidFill>
              </a:rPr>
              <a:t>Gesensway</a:t>
            </a:r>
            <a:r>
              <a:rPr lang="en-US" b="1" dirty="0" smtClean="0">
                <a:solidFill>
                  <a:schemeClr val="bg2"/>
                </a:solidFill>
              </a:rPr>
              <a:t/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apo.oe.treasurer@gmail.com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dirty="0" smtClean="0"/>
              <a:t>Feb 11. </a:t>
            </a:r>
            <a:r>
              <a:rPr lang="en-US" b="1" dirty="0" smtClean="0"/>
              <a:t>Bagging for tips </a:t>
            </a:r>
            <a:r>
              <a:rPr lang="en-US" dirty="0" smtClean="0"/>
              <a:t>at Jewel Osco from 11 - 5.  There are two 3 hr shifts so sign up online.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DUES</a:t>
            </a:r>
          </a:p>
          <a:p>
            <a:pPr>
              <a:buNone/>
            </a:pPr>
            <a:r>
              <a:rPr lang="en-US" dirty="0" smtClean="0"/>
              <a:t>		-make sure you pay your dues today or email me with a reason for why you are unable to.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Pledge Educator: Liz Kuehn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apo.oe.pledge@gmail.com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en-US" sz="1800" b="1" dirty="0" smtClean="0"/>
              <a:t>Rush Week is this week!!</a:t>
            </a:r>
          </a:p>
          <a:p>
            <a:pPr>
              <a:buNone/>
            </a:pPr>
            <a:r>
              <a:rPr lang="en-US" sz="1800" dirty="0" smtClean="0"/>
              <a:t>January 23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-26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-You can still sign-up on the database – remember actives need to come to at least two events</a:t>
            </a:r>
          </a:p>
          <a:p>
            <a:pPr>
              <a:buNone/>
            </a:pPr>
            <a:r>
              <a:rPr lang="en-US" sz="1800" b="1" u="sng" dirty="0" smtClean="0"/>
              <a:t>Rush Week Schedule</a:t>
            </a:r>
            <a:endParaRPr lang="en-US" sz="1800" dirty="0" smtClean="0"/>
          </a:p>
          <a:p>
            <a:r>
              <a:rPr lang="en-US" sz="1800" b="1" dirty="0" smtClean="0"/>
              <a:t>Wednesday Jan. 25th, 8:30 PM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APO Service Project</a:t>
            </a:r>
          </a:p>
          <a:p>
            <a:pPr>
              <a:buNone/>
            </a:pPr>
            <a:r>
              <a:rPr lang="en-US" sz="1800" dirty="0" smtClean="0"/>
              <a:t>		The Davidson Room</a:t>
            </a:r>
          </a:p>
          <a:p>
            <a:r>
              <a:rPr lang="en-US" sz="1800" dirty="0" smtClean="0"/>
              <a:t> </a:t>
            </a:r>
            <a:r>
              <a:rPr lang="en-US" sz="1800" b="1" dirty="0" smtClean="0"/>
              <a:t>Thursday Jan. 26th, 7 PM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Volleyball on the Racquetball Courts (</a:t>
            </a:r>
            <a:r>
              <a:rPr lang="en-US" sz="1800" dirty="0" err="1" smtClean="0"/>
              <a:t>Wallyball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		The Shirk Center</a:t>
            </a:r>
          </a:p>
          <a:p>
            <a:pPr>
              <a:buNone/>
            </a:pPr>
            <a:r>
              <a:rPr lang="en-US" sz="1800" dirty="0" smtClean="0"/>
              <a:t> -January 31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 is the </a:t>
            </a:r>
            <a:r>
              <a:rPr lang="en-US" sz="1800" b="1" dirty="0" smtClean="0"/>
              <a:t>first pledge meeting </a:t>
            </a:r>
            <a:r>
              <a:rPr lang="en-US" sz="1800" dirty="0" smtClean="0"/>
              <a:t>in CNS C102 at 8pm (all actives will need to come to at least one pledge meeting)</a:t>
            </a:r>
          </a:p>
          <a:p>
            <a:pPr>
              <a:buNone/>
            </a:pPr>
            <a:r>
              <a:rPr lang="en-US" sz="1800" dirty="0" smtClean="0"/>
              <a:t> -Will be letting you know who your </a:t>
            </a:r>
            <a:r>
              <a:rPr lang="en-US" sz="1800" b="1" dirty="0" smtClean="0"/>
              <a:t>pledge kid</a:t>
            </a:r>
            <a:r>
              <a:rPr lang="en-US" sz="1800" dirty="0" smtClean="0"/>
              <a:t> is after the 31</a:t>
            </a:r>
            <a:r>
              <a:rPr lang="en-US" sz="1800" baseline="30000" dirty="0" smtClean="0"/>
              <a:t>st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 -February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 is the </a:t>
            </a:r>
            <a:r>
              <a:rPr lang="en-US" sz="1800" b="1" dirty="0" smtClean="0"/>
              <a:t>Pledge Ceremony </a:t>
            </a:r>
            <a:r>
              <a:rPr lang="en-US" sz="1800" dirty="0" smtClean="0"/>
              <a:t>in the Davidson Room (business casual)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Membership: Katherine Henning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apo.oe.membership@gmail.com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about hours!</a:t>
            </a:r>
          </a:p>
          <a:p>
            <a:r>
              <a:rPr lang="en-US" dirty="0" smtClean="0"/>
              <a:t> </a:t>
            </a:r>
            <a:r>
              <a:rPr lang="en-US" dirty="0" smtClean="0"/>
              <a:t>Prizes for amazing creativity competition!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Brothers of the Week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Megan Dyer: 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Has </a:t>
            </a:r>
            <a:r>
              <a:rPr lang="en-US" dirty="0" smtClean="0"/>
              <a:t>traveled to Germany and </a:t>
            </a:r>
            <a:r>
              <a:rPr lang="en-US" dirty="0" smtClean="0"/>
              <a:t>Australia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Favorite animal is the zebra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Lauren </a:t>
            </a:r>
            <a:r>
              <a:rPr lang="en-US" b="1" u="sng" dirty="0" smtClean="0"/>
              <a:t>Burke: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Is writing a fantasy fiction novel</a:t>
            </a:r>
          </a:p>
          <a:p>
            <a:r>
              <a:rPr lang="en-US" dirty="0" smtClean="0"/>
              <a:t>Participates </a:t>
            </a:r>
            <a:r>
              <a:rPr lang="en-US" dirty="0" smtClean="0"/>
              <a:t>in </a:t>
            </a:r>
            <a:r>
              <a:rPr lang="en-US" dirty="0" smtClean="0"/>
              <a:t>alternative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spring </a:t>
            </a:r>
            <a:r>
              <a:rPr lang="en-US" dirty="0" smtClean="0"/>
              <a:t>break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(ASP)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auren Bur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1995834" cy="2667000"/>
          </a:xfrm>
          <a:prstGeom prst="rect">
            <a:avLst/>
          </a:prstGeom>
        </p:spPr>
      </p:pic>
      <p:pic>
        <p:nvPicPr>
          <p:cNvPr id="7" name="Picture 6" descr="Megan D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038600"/>
            <a:ext cx="3105857" cy="217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PO">
      <a:dk1>
        <a:srgbClr val="FFFF00"/>
      </a:dk1>
      <a:lt1>
        <a:srgbClr val="0070C0"/>
      </a:lt1>
      <a:dk2>
        <a:srgbClr val="000000"/>
      </a:dk2>
      <a:lt2>
        <a:srgbClr val="0070C0"/>
      </a:lt2>
      <a:accent1>
        <a:srgbClr val="FFFF00"/>
      </a:accent1>
      <a:accent2>
        <a:srgbClr val="0070C0"/>
      </a:accent2>
      <a:accent3>
        <a:srgbClr val="FFFF00"/>
      </a:accent3>
      <a:accent4>
        <a:srgbClr val="0070C0"/>
      </a:accent4>
      <a:accent5>
        <a:srgbClr val="FFFFFF"/>
      </a:accent5>
      <a:accent6>
        <a:srgbClr val="FFFF00"/>
      </a:accent6>
      <a:hlink>
        <a:srgbClr val="FFFF00"/>
      </a:hlink>
      <a:folHlink>
        <a:srgbClr val="FF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577</TotalTime>
  <Words>319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ALPHA PHI OMEGA</vt:lpstr>
      <vt:lpstr>President: Carly Wilson email: apo.oe.president@gmail.com</vt:lpstr>
      <vt:lpstr>VP Community: Michelle Moon email: apo.oe.community@gmail.com</vt:lpstr>
      <vt:lpstr>VP Campus, National &amp; Frat.: Ronnie Watson email: apo.oe.cnf@gmail.com</vt:lpstr>
      <vt:lpstr>VP Fellowship: Vicki Simmons email: apo.oe.fellowship@gmail.com</vt:lpstr>
      <vt:lpstr>Treasurer: Ben Gesensway email: apo.oe.treasurer@gmail.com</vt:lpstr>
      <vt:lpstr>Pledge Educator: Liz Kuehn email: apo.oe.pledge@gmail.com</vt:lpstr>
      <vt:lpstr>VP Membership: Katherine Henning email: apo.oe.membership@gmail.com</vt:lpstr>
      <vt:lpstr>Brothers of the Week</vt:lpstr>
      <vt:lpstr>VP Communications: Lindsay Bow email: apo.oe.communications@gmail.com</vt:lpstr>
      <vt:lpstr>Slide 11</vt:lpstr>
      <vt:lpstr>Slide 12</vt:lpstr>
      <vt:lpstr>Appointed Positions:</vt:lpstr>
      <vt:lpstr>Old Business</vt:lpstr>
      <vt:lpstr>New Business</vt:lpstr>
      <vt:lpstr>News or Announcements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PHI OMEGA</dc:title>
  <dc:creator>Lindsay Bow</dc:creator>
  <cp:lastModifiedBy>Lindsay Bow</cp:lastModifiedBy>
  <cp:revision>67</cp:revision>
  <dcterms:created xsi:type="dcterms:W3CDTF">2011-08-30T02:23:11Z</dcterms:created>
  <dcterms:modified xsi:type="dcterms:W3CDTF">2012-01-25T02:45:07Z</dcterms:modified>
</cp:coreProperties>
</file>