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2" r:id="rId3"/>
    <p:sldId id="284" r:id="rId4"/>
    <p:sldId id="258" r:id="rId5"/>
    <p:sldId id="285" r:id="rId6"/>
    <p:sldId id="259" r:id="rId7"/>
    <p:sldId id="260" r:id="rId8"/>
    <p:sldId id="261" r:id="rId9"/>
    <p:sldId id="262" r:id="rId10"/>
    <p:sldId id="286" r:id="rId11"/>
    <p:sldId id="263" r:id="rId12"/>
    <p:sldId id="264" r:id="rId13"/>
    <p:sldId id="283" r:id="rId14"/>
    <p:sldId id="267" r:id="rId15"/>
    <p:sldId id="268" r:id="rId16"/>
    <p:sldId id="28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F1F-13B2-43D0-84CA-1ABC94248CDD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DACA-50E3-4775-B2D8-C30E4DCF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apo@lists.iwu.edu, link for </a:t>
            </a:r>
            <a:r>
              <a:rPr lang="en-US" dirty="0" err="1" smtClean="0"/>
              <a:t>apo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DACA-50E3-4775-B2D8-C30E4DCFE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2083C5-0045-43ED-87CD-7AA40D064CE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po.oe.treasurer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/>
                </a:solidFill>
              </a:rPr>
              <a:t>SPRIng</a:t>
            </a:r>
            <a:r>
              <a:rPr lang="en-US" sz="3200" dirty="0" smtClean="0">
                <a:solidFill>
                  <a:schemeClr val="accent1"/>
                </a:solidFill>
              </a:rPr>
              <a:t> Semester 2012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cap="rnd" cmpd="thickThin">
                  <a:solidFill>
                    <a:schemeClr val="bg2">
                      <a:alpha val="57000"/>
                    </a:schemeClr>
                  </a:solidFill>
                </a:ln>
                <a:solidFill>
                  <a:schemeClr val="tx1"/>
                </a:solidFill>
                <a:latin typeface="Futura"/>
              </a:rPr>
              <a:t>ALPHA PHI OMEGA</a:t>
            </a:r>
            <a:endParaRPr lang="en-US" sz="5400" b="1" dirty="0">
              <a:ln cap="rnd" cmpd="thickThin">
                <a:solidFill>
                  <a:schemeClr val="bg2">
                    <a:alpha val="57000"/>
                  </a:schemeClr>
                </a:solidFill>
              </a:ln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apo.oe.pledge@gmail.com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000" b="1" u="sng" dirty="0" smtClean="0"/>
              <a:t>Rush Week Schedule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Monday Jan. 23rd, 8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APO Information Night</a:t>
            </a:r>
          </a:p>
          <a:p>
            <a:pPr>
              <a:buNone/>
            </a:pPr>
            <a:r>
              <a:rPr lang="en-US" sz="2000" dirty="0" smtClean="0"/>
              <a:t>The Underground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Tuesday Jan. 24th, 7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Fellowship Game Night!</a:t>
            </a:r>
          </a:p>
          <a:p>
            <a:pPr>
              <a:buNone/>
            </a:pPr>
            <a:r>
              <a:rPr lang="en-US" sz="2000" dirty="0" smtClean="0"/>
              <a:t>Hansen Student Center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Wednesday Jan. 25th, 8:30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APO Service Project</a:t>
            </a:r>
          </a:p>
          <a:p>
            <a:pPr>
              <a:buNone/>
            </a:pPr>
            <a:r>
              <a:rPr lang="en-US" sz="2000" dirty="0" smtClean="0"/>
              <a:t>The Davidson Room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Thursday Jan. 26th, 7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Volleyball on the Racquetball Courts (</a:t>
            </a:r>
            <a:r>
              <a:rPr lang="en-US" sz="2000" dirty="0" err="1" smtClean="0"/>
              <a:t>Wallyball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The Shirk Center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Membership: Katherine Henning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apo.oe.membership@gmail.com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Birthdays:</a:t>
            </a:r>
          </a:p>
          <a:p>
            <a:pPr lvl="1"/>
            <a:r>
              <a:rPr lang="en-US" dirty="0" smtClean="0"/>
              <a:t>Tiara </a:t>
            </a:r>
            <a:r>
              <a:rPr lang="en-US" dirty="0" smtClean="0"/>
              <a:t>Thomas – Jan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b="1" dirty="0" smtClean="0"/>
              <a:t>Attendance </a:t>
            </a:r>
            <a:r>
              <a:rPr lang="en-US" b="1" dirty="0" smtClean="0"/>
              <a:t>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chemeClr val="bg2"/>
                </a:solidFill>
              </a:rPr>
              <a:t>VP Communications: Lindsay Bow</a:t>
            </a:r>
            <a:br>
              <a:rPr lang="en-US" sz="3000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apo.oe.communications@gmail.com</a:t>
            </a:r>
            <a:endParaRPr lang="en-US" sz="30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APOOnline.org</a:t>
            </a:r>
            <a:r>
              <a:rPr lang="en-US" dirty="0" smtClean="0"/>
              <a:t>- Event coordinator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Appointed Positions: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Senate </a:t>
            </a:r>
            <a:r>
              <a:rPr lang="en-US" dirty="0" err="1" smtClean="0"/>
              <a:t>Liason</a:t>
            </a:r>
            <a:r>
              <a:rPr lang="en-US" dirty="0" smtClean="0"/>
              <a:t> - Sarah Bergman</a:t>
            </a:r>
          </a:p>
          <a:p>
            <a:r>
              <a:rPr lang="en-US" dirty="0" smtClean="0"/>
              <a:t>Chaplain - Daniel Maurer</a:t>
            </a:r>
          </a:p>
          <a:p>
            <a:r>
              <a:rPr lang="en-US" dirty="0" smtClean="0"/>
              <a:t>Historian -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r>
              <a:rPr lang="en-US" dirty="0" err="1" smtClean="0"/>
              <a:t>Eichinger</a:t>
            </a:r>
            <a:endParaRPr lang="en-US" dirty="0" smtClean="0"/>
          </a:p>
          <a:p>
            <a:r>
              <a:rPr lang="en-US" dirty="0" smtClean="0"/>
              <a:t>Alumni Chair - Tiara Thomas</a:t>
            </a:r>
          </a:p>
          <a:p>
            <a:r>
              <a:rPr lang="en-US" dirty="0" smtClean="0"/>
              <a:t>Webmaster - Thomas Simmons</a:t>
            </a:r>
          </a:p>
          <a:p>
            <a:r>
              <a:rPr lang="en-US" dirty="0" smtClean="0"/>
              <a:t>Leadership Chair - will be determined by next week!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Old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Voting on </a:t>
            </a:r>
            <a:r>
              <a:rPr lang="en-US" b="1" dirty="0" smtClean="0"/>
              <a:t>pledge requirements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Associate </a:t>
            </a:r>
            <a:r>
              <a:rPr lang="en-US" b="1" dirty="0" smtClean="0"/>
              <a:t>Status</a:t>
            </a:r>
            <a:r>
              <a:rPr lang="en-US" dirty="0" smtClean="0"/>
              <a:t> for Spring 2012</a:t>
            </a:r>
          </a:p>
          <a:p>
            <a:pPr lvl="2">
              <a:buNone/>
            </a:pPr>
            <a:r>
              <a:rPr lang="en-US" sz="2400" dirty="0" smtClean="0"/>
              <a:t>Erin Brown</a:t>
            </a:r>
          </a:p>
          <a:p>
            <a:pPr lvl="2">
              <a:buNone/>
            </a:pPr>
            <a:r>
              <a:rPr lang="en-US" sz="2400" dirty="0" err="1" smtClean="0"/>
              <a:t>Maddie</a:t>
            </a:r>
            <a:r>
              <a:rPr lang="en-US" sz="2400" dirty="0" smtClean="0"/>
              <a:t> Cross</a:t>
            </a:r>
          </a:p>
          <a:p>
            <a:pPr lvl="2">
              <a:buNone/>
            </a:pPr>
            <a:r>
              <a:rPr lang="en-US" sz="2400" dirty="0" smtClean="0"/>
              <a:t>Emily Simpson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en-US" sz="5200" b="1" u="sng" dirty="0" smtClean="0"/>
              <a:t>APO Pledge Requirements - Spring 2012</a:t>
            </a:r>
          </a:p>
          <a:p>
            <a:pPr>
              <a:buNone/>
            </a:pPr>
            <a:r>
              <a:rPr lang="en-US" sz="5200" dirty="0" smtClean="0"/>
              <a:t> </a:t>
            </a:r>
          </a:p>
          <a:p>
            <a:pPr>
              <a:buNone/>
            </a:pPr>
            <a:r>
              <a:rPr lang="en-US" sz="5200" dirty="0" smtClean="0"/>
              <a:t>Attend </a:t>
            </a:r>
            <a:r>
              <a:rPr lang="en-US" sz="5200" b="1" dirty="0" smtClean="0"/>
              <a:t>all pledge meetings </a:t>
            </a:r>
            <a:r>
              <a:rPr lang="en-US" sz="5200" dirty="0" smtClean="0"/>
              <a:t>(8 – 9pm Tuesdays, CNS C102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Attend </a:t>
            </a:r>
            <a:r>
              <a:rPr lang="en-US" sz="5200" b="1" dirty="0" smtClean="0"/>
              <a:t>all chapter meetings (</a:t>
            </a:r>
            <a:r>
              <a:rPr lang="en-US" sz="5200" dirty="0" smtClean="0"/>
              <a:t>9-10pm Tuesdays, one absence </a:t>
            </a:r>
            <a:r>
              <a:rPr lang="en-US" sz="5200" dirty="0" smtClean="0"/>
              <a:t>allowed.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Attend </a:t>
            </a:r>
            <a:r>
              <a:rPr lang="en-US" sz="5200" b="1" dirty="0" smtClean="0"/>
              <a:t>pledge </a:t>
            </a:r>
            <a:r>
              <a:rPr lang="en-US" sz="5200" b="1" dirty="0" smtClean="0"/>
              <a:t> ritual </a:t>
            </a:r>
            <a:r>
              <a:rPr lang="en-US" sz="5200" dirty="0" smtClean="0"/>
              <a:t>on February 7</a:t>
            </a:r>
            <a:r>
              <a:rPr lang="en-US" sz="5200" baseline="30000" dirty="0" smtClean="0"/>
              <a:t>th</a:t>
            </a:r>
            <a:r>
              <a:rPr lang="en-US" sz="5200" dirty="0" smtClean="0"/>
              <a:t> (Business Casual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b="1" dirty="0" smtClean="0"/>
              <a:t>Pay </a:t>
            </a:r>
            <a:r>
              <a:rPr lang="en-US" sz="5200" b="1" dirty="0" smtClean="0"/>
              <a:t>pledge ritual fee</a:t>
            </a:r>
            <a:r>
              <a:rPr lang="en-US" sz="5200" dirty="0" smtClean="0"/>
              <a:t> of $35 at first pledge meeting (January 31</a:t>
            </a:r>
            <a:r>
              <a:rPr lang="en-US" sz="5200" baseline="30000" dirty="0" smtClean="0"/>
              <a:t>st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b="1" dirty="0" smtClean="0"/>
              <a:t>Pay </a:t>
            </a:r>
            <a:r>
              <a:rPr lang="en-US" sz="5200" b="1" dirty="0" smtClean="0"/>
              <a:t>initiation fee </a:t>
            </a:r>
            <a:r>
              <a:rPr lang="en-US" sz="5200" dirty="0" smtClean="0"/>
              <a:t>of $35 by night of initiation (April 3</a:t>
            </a:r>
            <a:r>
              <a:rPr lang="en-US" sz="5200" baseline="30000" dirty="0" smtClean="0"/>
              <a:t>rd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Wear </a:t>
            </a:r>
            <a:r>
              <a:rPr lang="en-US" sz="5200" b="1" dirty="0" smtClean="0"/>
              <a:t>Pledge Pin to initiation </a:t>
            </a:r>
            <a:r>
              <a:rPr lang="en-US" sz="5200" dirty="0" smtClean="0"/>
              <a:t>(April 3</a:t>
            </a:r>
            <a:r>
              <a:rPr lang="en-US" sz="5200" baseline="30000" dirty="0" smtClean="0"/>
              <a:t>rd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Receive </a:t>
            </a:r>
            <a:r>
              <a:rPr lang="en-US" sz="5200" dirty="0" smtClean="0"/>
              <a:t>80% or higher on </a:t>
            </a:r>
            <a:r>
              <a:rPr lang="en-US" sz="5200" b="1" dirty="0" smtClean="0"/>
              <a:t>all pledge </a:t>
            </a:r>
            <a:r>
              <a:rPr lang="en-US" sz="5200" b="1" dirty="0" smtClean="0"/>
              <a:t>quizzes</a:t>
            </a:r>
            <a:endParaRPr lang="en-US" sz="5200" b="1" dirty="0" smtClean="0"/>
          </a:p>
          <a:p>
            <a:pPr>
              <a:buNone/>
            </a:pPr>
            <a:r>
              <a:rPr lang="en-US" sz="5200" dirty="0" smtClean="0"/>
              <a:t>Complete </a:t>
            </a:r>
            <a:r>
              <a:rPr lang="en-US" sz="5200" b="1" dirty="0" smtClean="0"/>
              <a:t>12 hours of service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At </a:t>
            </a:r>
            <a:r>
              <a:rPr lang="en-US" sz="5200" dirty="0" smtClean="0"/>
              <a:t>least </a:t>
            </a:r>
            <a:r>
              <a:rPr lang="en-US" sz="5200" b="1" dirty="0" smtClean="0"/>
              <a:t>10</a:t>
            </a:r>
            <a:r>
              <a:rPr lang="en-US" sz="5200" dirty="0" smtClean="0"/>
              <a:t> must be completed by </a:t>
            </a:r>
            <a:r>
              <a:rPr lang="en-US" sz="5200" dirty="0" smtClean="0"/>
              <a:t>activation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The </a:t>
            </a:r>
            <a:r>
              <a:rPr lang="en-US" sz="5200" dirty="0" smtClean="0"/>
              <a:t>last </a:t>
            </a:r>
            <a:r>
              <a:rPr lang="en-US" sz="5200" b="1" dirty="0" smtClean="0"/>
              <a:t>2</a:t>
            </a:r>
            <a:r>
              <a:rPr lang="en-US" sz="5200" dirty="0" smtClean="0"/>
              <a:t> must be completed by the end of the </a:t>
            </a:r>
            <a:r>
              <a:rPr lang="en-US" sz="5200" dirty="0" smtClean="0"/>
              <a:t>semester</a:t>
            </a:r>
          </a:p>
          <a:p>
            <a:pPr>
              <a:buNone/>
            </a:pPr>
            <a:r>
              <a:rPr lang="en-US" sz="5200" dirty="0" smtClean="0"/>
              <a:t>	 Must complete </a:t>
            </a:r>
            <a:r>
              <a:rPr lang="en-US" sz="5200" b="1" dirty="0" smtClean="0"/>
              <a:t>at least one hour of service </a:t>
            </a:r>
            <a:r>
              <a:rPr lang="en-US" sz="5200" dirty="0" smtClean="0"/>
              <a:t>in three of the four areas of service: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Fraternity</a:t>
            </a:r>
            <a:r>
              <a:rPr lang="en-US" sz="5200" dirty="0" smtClean="0"/>
              <a:t>, Campus, Community, National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At </a:t>
            </a:r>
            <a:r>
              <a:rPr lang="en-US" sz="5200" dirty="0" smtClean="0"/>
              <a:t>least one hour must be completed </a:t>
            </a:r>
            <a:r>
              <a:rPr lang="en-US" sz="5200" b="1" dirty="0" smtClean="0"/>
              <a:t>with your pledge parent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May </a:t>
            </a:r>
            <a:r>
              <a:rPr lang="en-US" sz="5200" dirty="0" smtClean="0"/>
              <a:t>include 3 personal </a:t>
            </a:r>
            <a:r>
              <a:rPr lang="en-US" sz="5200" dirty="0" smtClean="0"/>
              <a:t>hours</a:t>
            </a:r>
          </a:p>
          <a:p>
            <a:pPr>
              <a:buNone/>
            </a:pPr>
            <a:r>
              <a:rPr lang="en-US" sz="5200" dirty="0" smtClean="0"/>
              <a:t>Attend </a:t>
            </a:r>
            <a:r>
              <a:rPr lang="en-US" sz="5200" b="1" dirty="0" smtClean="0"/>
              <a:t>2 fellowships </a:t>
            </a:r>
            <a:r>
              <a:rPr lang="en-US" sz="5200" dirty="0" smtClean="0"/>
              <a:t>for a total of three hours</a:t>
            </a:r>
          </a:p>
          <a:p>
            <a:pPr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At </a:t>
            </a:r>
            <a:r>
              <a:rPr lang="en-US" sz="5200" dirty="0" smtClean="0"/>
              <a:t>least one fellowship must be attended </a:t>
            </a:r>
            <a:r>
              <a:rPr lang="en-US" sz="5200" b="1" dirty="0" smtClean="0"/>
              <a:t>with pledge parent</a:t>
            </a:r>
          </a:p>
          <a:p>
            <a:pPr>
              <a:buNone/>
            </a:pPr>
            <a:r>
              <a:rPr lang="en-US" sz="5200" dirty="0" smtClean="0"/>
              <a:t> </a:t>
            </a:r>
            <a:r>
              <a:rPr lang="en-US" sz="5200" dirty="0" smtClean="0"/>
              <a:t>Complete </a:t>
            </a:r>
            <a:r>
              <a:rPr lang="en-US" sz="5200" dirty="0" smtClean="0"/>
              <a:t>at least </a:t>
            </a:r>
            <a:r>
              <a:rPr lang="en-US" sz="5200" b="1" dirty="0" smtClean="0"/>
              <a:t>2 leadership points</a:t>
            </a:r>
          </a:p>
          <a:p>
            <a:pPr>
              <a:buNone/>
            </a:pPr>
            <a:r>
              <a:rPr lang="en-US" sz="5200" dirty="0" smtClean="0"/>
              <a:t> </a:t>
            </a:r>
            <a:r>
              <a:rPr lang="en-US" sz="5200" dirty="0" smtClean="0"/>
              <a:t>Participate </a:t>
            </a:r>
            <a:r>
              <a:rPr lang="en-US" sz="5200" dirty="0" smtClean="0"/>
              <a:t>in a </a:t>
            </a:r>
            <a:r>
              <a:rPr lang="en-US" sz="5200" b="1" dirty="0" smtClean="0"/>
              <a:t>pledge committee </a:t>
            </a:r>
            <a:r>
              <a:rPr lang="en-US" sz="5200" dirty="0" smtClean="0"/>
              <a:t>(Fellowship or Service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Participate </a:t>
            </a:r>
            <a:r>
              <a:rPr lang="en-US" sz="5200" dirty="0" smtClean="0"/>
              <a:t>in the </a:t>
            </a:r>
            <a:r>
              <a:rPr lang="en-US" sz="5200" b="1" dirty="0" smtClean="0"/>
              <a:t>Service Committee’s event </a:t>
            </a:r>
            <a:r>
              <a:rPr lang="en-US" sz="5200" dirty="0" smtClean="0"/>
              <a:t>(TBA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Attend </a:t>
            </a:r>
            <a:r>
              <a:rPr lang="en-US" sz="5200" b="1" dirty="0" smtClean="0"/>
              <a:t>Pledge Retreat </a:t>
            </a:r>
            <a:r>
              <a:rPr lang="en-US" sz="5200" dirty="0" smtClean="0"/>
              <a:t>organized by the Fellowship Committee (TBA</a:t>
            </a:r>
            <a:r>
              <a:rPr lang="en-US" sz="5200" dirty="0" smtClean="0"/>
              <a:t>)</a:t>
            </a:r>
            <a:endParaRPr lang="en-US" sz="5200" dirty="0" smtClean="0"/>
          </a:p>
          <a:p>
            <a:pPr>
              <a:buNone/>
            </a:pPr>
            <a:r>
              <a:rPr lang="en-US" sz="5200" b="1" dirty="0" smtClean="0"/>
              <a:t>Email </a:t>
            </a:r>
            <a:r>
              <a:rPr lang="en-US" sz="5200" b="1" dirty="0" smtClean="0"/>
              <a:t>all hours completed </a:t>
            </a:r>
            <a:r>
              <a:rPr lang="en-US" sz="5200" dirty="0" smtClean="0"/>
              <a:t>to assistant VP of Membership before initiation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News or Announcements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ecrettoast.com/Medium_To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"/>
            <a:ext cx="10325100" cy="6857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25908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smtClean="0">
                <a:solidFill>
                  <a:schemeClr val="bg2"/>
                </a:solidFill>
              </a:rPr>
              <a:t>TOAST SONG!!</a:t>
            </a:r>
            <a:endParaRPr lang="en-US" sz="5400" b="1" spc="3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President: </a:t>
            </a:r>
            <a:r>
              <a:rPr lang="en-US" b="1" dirty="0" err="1" smtClean="0">
                <a:solidFill>
                  <a:schemeClr val="bg2"/>
                </a:solidFill>
              </a:rPr>
              <a:t>Carly</a:t>
            </a:r>
            <a:r>
              <a:rPr lang="en-US" b="1" dirty="0" smtClean="0">
                <a:solidFill>
                  <a:schemeClr val="bg2"/>
                </a:solidFill>
              </a:rPr>
              <a:t> Wilson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apo.oe.president@gmail.com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Welcome back </a:t>
            </a:r>
            <a:r>
              <a:rPr lang="en-US" sz="2400" dirty="0" smtClean="0"/>
              <a:t>if you missed last week! Please fill out an </a:t>
            </a:r>
            <a:r>
              <a:rPr lang="en-US" sz="2400" b="1" dirty="0" smtClean="0"/>
              <a:t>info sheet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Advisor Elyse Nelson Winger </a:t>
            </a:r>
            <a:r>
              <a:rPr lang="en-US" sz="2400" dirty="0" smtClean="0"/>
              <a:t>- Student Volunteer and Resource Center</a:t>
            </a:r>
          </a:p>
          <a:p>
            <a:r>
              <a:rPr lang="en-US" sz="24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Section 50 Chair, Justin Martin</a:t>
            </a:r>
            <a:r>
              <a:rPr lang="en-US" sz="2400" dirty="0" smtClean="0"/>
              <a:t> - Section and National Updates</a:t>
            </a:r>
          </a:p>
          <a:p>
            <a:r>
              <a:rPr lang="en-US" sz="24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Don't forget to meet with your </a:t>
            </a:r>
            <a:r>
              <a:rPr lang="en-US" sz="2400" b="1" dirty="0" smtClean="0"/>
              <a:t>committees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President: </a:t>
            </a:r>
            <a:r>
              <a:rPr lang="en-US" b="1" dirty="0" err="1" smtClean="0">
                <a:solidFill>
                  <a:schemeClr val="bg2"/>
                </a:solidFill>
              </a:rPr>
              <a:t>Carly</a:t>
            </a:r>
            <a:r>
              <a:rPr lang="en-US" b="1" dirty="0" smtClean="0">
                <a:solidFill>
                  <a:schemeClr val="bg2"/>
                </a:solidFill>
              </a:rPr>
              <a:t> Wilson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apo.oe.president@gmail.com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02688"/>
            <a:ext cx="7924800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b="1" u="sng" dirty="0" smtClean="0"/>
              <a:t>Dates to Remember</a:t>
            </a:r>
            <a:endParaRPr lang="en-US" sz="1600" b="1" dirty="0" smtClean="0"/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Rush Week – January 23-26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Last day to turn in dues – January 24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Pledge Ceremony/Pledge Parent Reveal – February 7, Davidson Room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APO Section 50 Leads Day - February 25, U of I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CAPS – February 28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Spring Break – March 10-18, No Meeting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Formal – March 24, TBD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Nominations Begin – March 27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Section 50 Service Day – March 31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Initiation – April 3, Davidson Room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Elections – April 10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Changeover, Last meeting – April 17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600" dirty="0" smtClean="0"/>
              <a:t>Apr 20-22: Sections 47/50/51 Conference @ Loyola University of </a:t>
            </a:r>
            <a:r>
              <a:rPr lang="en-US" sz="1600" dirty="0" smtClean="0"/>
              <a:t>Chicago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apo.oe.community@gmail.com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50261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Assistant</a:t>
            </a:r>
            <a:r>
              <a:rPr lang="en-US" dirty="0" smtClean="0"/>
              <a:t>: Alyssa </a:t>
            </a:r>
            <a:r>
              <a:rPr lang="en-US" dirty="0" err="1" smtClean="0"/>
              <a:t>Payleitner</a:t>
            </a:r>
            <a:endParaRPr lang="en-US" dirty="0" smtClean="0"/>
          </a:p>
          <a:p>
            <a:r>
              <a:rPr lang="en-US" b="1" dirty="0" smtClean="0"/>
              <a:t>Arts &amp; Crafts at Evergreen Village </a:t>
            </a:r>
            <a:r>
              <a:rPr lang="en-US" dirty="0" smtClean="0"/>
              <a:t>- </a:t>
            </a:r>
            <a:r>
              <a:rPr lang="en-US" dirty="0" smtClean="0"/>
              <a:t>Tomorrow, </a:t>
            </a:r>
            <a:r>
              <a:rPr lang="en-US" dirty="0" smtClean="0"/>
              <a:t>Jan 18 - 2-3pm</a:t>
            </a:r>
          </a:p>
          <a:p>
            <a:r>
              <a:rPr lang="en-US" b="1" dirty="0" smtClean="0"/>
              <a:t>Assist with Child Care </a:t>
            </a:r>
            <a:r>
              <a:rPr lang="en-US" dirty="0" smtClean="0"/>
              <a:t>- Saturday, Jan 21</a:t>
            </a:r>
          </a:p>
          <a:p>
            <a:pPr lvl="1"/>
            <a:r>
              <a:rPr lang="en-US" dirty="0" smtClean="0"/>
              <a:t>9am-11am, 11am-1:30pm</a:t>
            </a:r>
          </a:p>
          <a:p>
            <a:pPr lvl="1"/>
            <a:r>
              <a:rPr lang="en-US" dirty="0" smtClean="0"/>
              <a:t>Help YWCA provide free child care with money-themed activities</a:t>
            </a:r>
          </a:p>
          <a:p>
            <a:pPr lvl="1"/>
            <a:r>
              <a:rPr lang="en-US" dirty="0" smtClean="0"/>
              <a:t>Attractive Alternative - 501 E. Washington St., Suite 101 - Mt. </a:t>
            </a:r>
            <a:r>
              <a:rPr lang="en-US" dirty="0" err="1" smtClean="0"/>
              <a:t>Moriah</a:t>
            </a:r>
            <a:r>
              <a:rPr lang="en-US" dirty="0" smtClean="0"/>
              <a:t> Church</a:t>
            </a:r>
          </a:p>
          <a:p>
            <a:r>
              <a:rPr lang="en-US" b="1" dirty="0" smtClean="0"/>
              <a:t>Humane Society Orientation</a:t>
            </a:r>
          </a:p>
          <a:p>
            <a:pPr lvl="1"/>
            <a:r>
              <a:rPr lang="en-US" dirty="0" smtClean="0"/>
              <a:t>Monday, Jan 23 - 5:30pm-7:30pm - Class </a:t>
            </a:r>
            <a:r>
              <a:rPr lang="en-US" dirty="0" smtClean="0"/>
              <a:t>is </a:t>
            </a:r>
            <a:r>
              <a:rPr lang="en-US" dirty="0" smtClean="0"/>
              <a:t>FULL!</a:t>
            </a:r>
          </a:p>
          <a:p>
            <a:pPr lvl="1"/>
            <a:r>
              <a:rPr lang="en-US" dirty="0" smtClean="0"/>
              <a:t>Tuesday, Jan 31 - 5:30pm-7:30pm</a:t>
            </a:r>
          </a:p>
          <a:p>
            <a:r>
              <a:rPr lang="en-US" b="1" dirty="0" smtClean="0"/>
              <a:t>Humane Society </a:t>
            </a:r>
            <a:r>
              <a:rPr lang="en-US" dirty="0" smtClean="0"/>
              <a:t>- Friday, Jan 20 - 3pm-5pm</a:t>
            </a:r>
          </a:p>
          <a:p>
            <a:r>
              <a:rPr lang="en-US" sz="2600" b="1" dirty="0" smtClean="0"/>
              <a:t>Really </a:t>
            </a:r>
            <a:r>
              <a:rPr lang="en-US" sz="2600" b="1" dirty="0" err="1" smtClean="0"/>
              <a:t>Really</a:t>
            </a:r>
            <a:r>
              <a:rPr lang="en-US" sz="2600" b="1" dirty="0" smtClean="0"/>
              <a:t> Free </a:t>
            </a:r>
            <a:r>
              <a:rPr lang="en-US" sz="2600" b="1" dirty="0" smtClean="0"/>
              <a:t>Market</a:t>
            </a:r>
            <a:r>
              <a:rPr lang="en-US" sz="2200" dirty="0" smtClean="0"/>
              <a:t>- </a:t>
            </a:r>
            <a:r>
              <a:rPr lang="en-US" sz="2600" dirty="0" smtClean="0"/>
              <a:t>Sundays, Feb 5 &amp; </a:t>
            </a:r>
            <a:r>
              <a:rPr lang="en-US" sz="2600" dirty="0" smtClean="0"/>
              <a:t>19, 12-3pm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apo.oe.community@gmail.com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Putt with the Prose</a:t>
            </a:r>
            <a:r>
              <a:rPr lang="en-US" dirty="0" smtClean="0"/>
              <a:t> at Bloomington Public Library</a:t>
            </a:r>
          </a:p>
          <a:p>
            <a:pPr lvl="1"/>
            <a:r>
              <a:rPr lang="en-US" dirty="0" smtClean="0"/>
              <a:t>Saturday, Feb 11 - set course up </a:t>
            </a:r>
          </a:p>
          <a:p>
            <a:pPr lvl="1"/>
            <a:r>
              <a:rPr lang="en-US" dirty="0" smtClean="0"/>
              <a:t>Sunday, Feb 12 - tear course down</a:t>
            </a:r>
          </a:p>
          <a:p>
            <a:pPr lvl="1"/>
            <a:r>
              <a:rPr lang="en-US" dirty="0" smtClean="0"/>
              <a:t>7-8 people/shift</a:t>
            </a:r>
          </a:p>
          <a:p>
            <a:r>
              <a:rPr lang="en-US" b="1" dirty="0" smtClean="0"/>
              <a:t>IESA Chess Tournament</a:t>
            </a:r>
          </a:p>
          <a:p>
            <a:pPr lvl="1"/>
            <a:r>
              <a:rPr lang="en-US" dirty="0" smtClean="0"/>
              <a:t>Friday, Feb 17 - 11am-1pm, 2pm-5:30pm</a:t>
            </a:r>
          </a:p>
          <a:p>
            <a:pPr lvl="1"/>
            <a:r>
              <a:rPr lang="en-US" dirty="0" smtClean="0"/>
              <a:t>Saturday, Feb 18 - 8:30am-12pm, 1pm-4:30pm</a:t>
            </a:r>
          </a:p>
          <a:p>
            <a:pPr lvl="1"/>
            <a:r>
              <a:rPr lang="en-US" dirty="0" smtClean="0"/>
              <a:t>4 people/shift</a:t>
            </a:r>
          </a:p>
          <a:p>
            <a:r>
              <a:rPr lang="en-US" b="1" dirty="0" smtClean="0"/>
              <a:t>Day of Dance </a:t>
            </a:r>
            <a:r>
              <a:rPr lang="en-US" dirty="0" smtClean="0"/>
              <a:t>- Saturday, Feb 25 at Heartland Community College Fitness &amp; Recreation Center</a:t>
            </a:r>
          </a:p>
          <a:p>
            <a:pPr lvl="1"/>
            <a:r>
              <a:rPr lang="en-US" dirty="0" smtClean="0"/>
              <a:t>Forms!</a:t>
            </a:r>
          </a:p>
          <a:p>
            <a:r>
              <a:rPr lang="en-US" b="1" dirty="0" err="1" smtClean="0"/>
              <a:t>Friendsfirst</a:t>
            </a:r>
            <a:r>
              <a:rPr lang="en-US" dirty="0" smtClean="0"/>
              <a:t> - Tuesdays at 9am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email: apo.oe.cnf@gmail.com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Spring Teacher Recruitment Fair </a:t>
            </a:r>
            <a:r>
              <a:rPr lang="en-US" sz="2200" dirty="0" smtClean="0"/>
              <a:t>tomorrow - wear business </a:t>
            </a:r>
            <a:r>
              <a:rPr lang="en-US" sz="2200" dirty="0" smtClean="0"/>
              <a:t>casual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b="1" dirty="0" smtClean="0"/>
              <a:t>Special </a:t>
            </a:r>
            <a:r>
              <a:rPr lang="en-US" sz="2200" b="1" dirty="0" smtClean="0"/>
              <a:t>Olympics Tournament </a:t>
            </a:r>
            <a:r>
              <a:rPr lang="en-US" sz="2200" dirty="0" smtClean="0"/>
              <a:t>this Sunday </a:t>
            </a:r>
            <a:r>
              <a:rPr lang="en-US" sz="2200" dirty="0" smtClean="0"/>
              <a:t>– email?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b="1" dirty="0" smtClean="0"/>
              <a:t>2011 </a:t>
            </a:r>
            <a:r>
              <a:rPr lang="en-US" sz="2200" b="1" dirty="0" smtClean="0"/>
              <a:t>Bell Ringing Wrap-Up Celebration</a:t>
            </a:r>
            <a:r>
              <a:rPr lang="en-US" sz="2200" dirty="0" smtClean="0"/>
              <a:t> - Thursday Jan. 26, </a:t>
            </a:r>
            <a:r>
              <a:rPr lang="en-US" sz="2200" dirty="0" smtClean="0"/>
              <a:t>5pm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need to call to RSVP - I can get you the info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Fellowship: Vicki Simmons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apo.oe.fellowship@gmail.com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Farmers Market </a:t>
            </a:r>
            <a:r>
              <a:rPr lang="en-US" dirty="0" smtClean="0"/>
              <a:t>on Saturday at 10:30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Noodles </a:t>
            </a:r>
            <a:r>
              <a:rPr lang="en-US" b="1" dirty="0" smtClean="0"/>
              <a:t>&amp; Co.</a:t>
            </a:r>
            <a:r>
              <a:rPr lang="en-US" dirty="0" smtClean="0"/>
              <a:t> on Sunday at 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Interest </a:t>
            </a:r>
            <a:r>
              <a:rPr lang="en-US" dirty="0" smtClean="0"/>
              <a:t>in </a:t>
            </a:r>
            <a:r>
              <a:rPr lang="en-US" b="1" dirty="0" smtClean="0"/>
              <a:t>Formal</a:t>
            </a:r>
            <a:r>
              <a:rPr lang="en-US" dirty="0" smtClean="0"/>
              <a:t> (Saturday, March 24)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Treasurer: Ben </a:t>
            </a:r>
            <a:r>
              <a:rPr lang="en-US" b="1" dirty="0" err="1" smtClean="0">
                <a:solidFill>
                  <a:schemeClr val="bg2"/>
                </a:solidFill>
              </a:rPr>
              <a:t>Gesensway</a:t>
            </a:r>
            <a:r>
              <a:rPr lang="en-US" b="1" dirty="0" smtClean="0">
                <a:solidFill>
                  <a:schemeClr val="bg2"/>
                </a:solidFill>
              </a:rPr>
              <a:t/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apo.oe.treasurer@gmail.com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dirty="0" smtClean="0"/>
              <a:t>you are going </a:t>
            </a:r>
            <a:r>
              <a:rPr lang="en-US" sz="2400" b="1" dirty="0" smtClean="0"/>
              <a:t>associate</a:t>
            </a:r>
            <a:r>
              <a:rPr lang="en-US" sz="2400" dirty="0" smtClean="0"/>
              <a:t> you still need to pay dues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you are having </a:t>
            </a:r>
            <a:r>
              <a:rPr lang="en-US" sz="2400" b="1" dirty="0" smtClean="0"/>
              <a:t>trouble paying the dues </a:t>
            </a:r>
            <a:r>
              <a:rPr lang="en-US" sz="2400" dirty="0" smtClean="0"/>
              <a:t>email me or you will be fined $1/day with a cap at $5/week</a:t>
            </a:r>
          </a:p>
          <a:p>
            <a:r>
              <a:rPr lang="en-US" sz="2400" dirty="0" smtClean="0"/>
              <a:t>I</a:t>
            </a:r>
            <a:r>
              <a:rPr lang="en-US" sz="2400" dirty="0" smtClean="0"/>
              <a:t>f </a:t>
            </a:r>
            <a:r>
              <a:rPr lang="en-US" sz="2400" dirty="0" smtClean="0"/>
              <a:t>you </a:t>
            </a:r>
            <a:r>
              <a:rPr lang="en-US" sz="2400" b="1" dirty="0" smtClean="0"/>
              <a:t>cannot make it to chapter </a:t>
            </a:r>
            <a:r>
              <a:rPr lang="en-US" sz="2400" dirty="0" smtClean="0"/>
              <a:t>then </a:t>
            </a:r>
            <a:r>
              <a:rPr lang="en-US" sz="2400" dirty="0" smtClean="0"/>
              <a:t>ask a friend to bring your dues for you or contact me </a:t>
            </a:r>
            <a:r>
              <a:rPr lang="en-US" sz="2400" dirty="0" smtClean="0"/>
              <a:t>at </a:t>
            </a:r>
            <a:r>
              <a:rPr lang="en-US" sz="2400" dirty="0" smtClean="0">
                <a:hlinkClick r:id="rId2"/>
              </a:rPr>
              <a:t>apo.oe.treasurer@gmail.com</a:t>
            </a:r>
            <a:r>
              <a:rPr lang="en-US" sz="2400" dirty="0" smtClean="0"/>
              <a:t> before or after </a:t>
            </a:r>
            <a:r>
              <a:rPr lang="en-US" sz="2400" dirty="0" smtClean="0"/>
              <a:t>chapter otherwise </a:t>
            </a:r>
            <a:r>
              <a:rPr lang="en-US" sz="2400" dirty="0" smtClean="0"/>
              <a:t>you will be </a:t>
            </a:r>
            <a:r>
              <a:rPr lang="en-US" sz="2400" dirty="0" smtClean="0"/>
              <a:t>fined</a:t>
            </a:r>
          </a:p>
          <a:p>
            <a:r>
              <a:rPr lang="en-US" sz="2400" dirty="0" smtClean="0"/>
              <a:t>REMEMBER </a:t>
            </a:r>
            <a:r>
              <a:rPr lang="en-US" sz="2400" dirty="0" smtClean="0"/>
              <a:t>YOU ARE RESPONSIBLE FOR GETTING YOUR DUES TO ME</a:t>
            </a:r>
            <a:r>
              <a:rPr lang="en-US" sz="2400" dirty="0" smtClean="0"/>
              <a:t>!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My </a:t>
            </a:r>
            <a:r>
              <a:rPr lang="en-US" sz="2400" b="1" dirty="0" smtClean="0"/>
              <a:t>committee</a:t>
            </a:r>
            <a:r>
              <a:rPr lang="en-US" sz="2400" dirty="0" smtClean="0"/>
              <a:t> will be meeting this Thursday at 5:30 pm.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apo.oe.pledge@gmail.com</a:t>
            </a:r>
            <a:endParaRPr lang="en-US" sz="22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5102352"/>
          </a:xfrm>
        </p:spPr>
        <p:txBody>
          <a:bodyPr numCol="1">
            <a:noAutofit/>
          </a:bodyPr>
          <a:lstStyle/>
          <a:p>
            <a:r>
              <a:rPr lang="en-US" sz="2200" b="1" dirty="0" smtClean="0"/>
              <a:t>Recruitment</a:t>
            </a:r>
            <a:r>
              <a:rPr lang="en-US" sz="2200" dirty="0" smtClean="0"/>
              <a:t> is this week</a:t>
            </a:r>
            <a:r>
              <a:rPr lang="en-US" sz="2200" dirty="0" smtClean="0"/>
              <a:t>!</a:t>
            </a:r>
          </a:p>
          <a:p>
            <a:pPr lvl="1"/>
            <a:r>
              <a:rPr lang="en-US" dirty="0" smtClean="0"/>
              <a:t>-</a:t>
            </a:r>
            <a:r>
              <a:rPr lang="en-US" dirty="0" smtClean="0"/>
              <a:t>January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-20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-Keep talking </a:t>
            </a:r>
            <a:r>
              <a:rPr lang="en-US" dirty="0" smtClean="0"/>
              <a:t>to your friends about joining APO</a:t>
            </a:r>
          </a:p>
          <a:p>
            <a:pPr lvl="1"/>
            <a:r>
              <a:rPr lang="en-US" dirty="0" smtClean="0"/>
              <a:t>-Wear your APO shirts</a:t>
            </a:r>
          </a:p>
          <a:p>
            <a:pPr lvl="1"/>
            <a:r>
              <a:rPr lang="en-US" dirty="0" smtClean="0"/>
              <a:t>-Change your Facebook picture if you haven’t already –go to the APO FB page to get the picture that Lindsay </a:t>
            </a:r>
            <a:r>
              <a:rPr lang="en-US" dirty="0" smtClean="0"/>
              <a:t>posted</a:t>
            </a:r>
          </a:p>
          <a:p>
            <a:r>
              <a:rPr lang="en-US" sz="2200" dirty="0" smtClean="0"/>
              <a:t>All </a:t>
            </a:r>
            <a:r>
              <a:rPr lang="en-US" sz="2200" dirty="0" smtClean="0"/>
              <a:t>the </a:t>
            </a:r>
            <a:r>
              <a:rPr lang="en-US" sz="2200" b="1" dirty="0" smtClean="0"/>
              <a:t>CNS table </a:t>
            </a:r>
            <a:r>
              <a:rPr lang="en-US" sz="2200" dirty="0" smtClean="0"/>
              <a:t>shifts have been filled- thanks and see me after chapter</a:t>
            </a:r>
            <a:r>
              <a:rPr lang="en-US" sz="2200" dirty="0" smtClean="0"/>
              <a:t>!!</a:t>
            </a:r>
            <a:endParaRPr lang="en-US" sz="2200" dirty="0" smtClean="0"/>
          </a:p>
          <a:p>
            <a:r>
              <a:rPr lang="en-US" sz="2200" b="1" dirty="0" smtClean="0"/>
              <a:t>Rush Week </a:t>
            </a:r>
            <a:r>
              <a:rPr lang="en-US" sz="2200" dirty="0" smtClean="0"/>
              <a:t>is next week January 23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-26</a:t>
            </a:r>
            <a:r>
              <a:rPr lang="en-US" sz="2200" baseline="30000" dirty="0" smtClean="0"/>
              <a:t>th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dirty="0" smtClean="0">
                <a:solidFill>
                  <a:schemeClr val="tx2"/>
                </a:solidFill>
              </a:rPr>
              <a:t>-</a:t>
            </a:r>
            <a:r>
              <a:rPr lang="en-US" sz="2200" dirty="0" smtClean="0">
                <a:solidFill>
                  <a:schemeClr val="tx2"/>
                </a:solidFill>
              </a:rPr>
              <a:t>Sign-up on the database and you can get hours</a:t>
            </a:r>
          </a:p>
          <a:p>
            <a:r>
              <a:rPr lang="en-US" sz="2200" dirty="0" smtClean="0"/>
              <a:t>Sending </a:t>
            </a:r>
            <a:r>
              <a:rPr lang="en-US" sz="2200" dirty="0" smtClean="0"/>
              <a:t>around a sign-up sheet again for anyone who is interested in being a </a:t>
            </a:r>
            <a:r>
              <a:rPr lang="en-US" sz="2200" b="1" dirty="0" smtClean="0"/>
              <a:t>pledge parent </a:t>
            </a:r>
            <a:r>
              <a:rPr lang="en-US" sz="2200" dirty="0" smtClean="0"/>
              <a:t>and didn’t already sign up last week (you get leadership points for being a parent) 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405</TotalTime>
  <Words>502</Words>
  <Application>Microsoft Office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ALPHA PHI OMEGA</vt:lpstr>
      <vt:lpstr>President: Carly Wilson email: apo.oe.president@gmail.com</vt:lpstr>
      <vt:lpstr>President: Carly Wilson email: apo.oe.president@gmail.com</vt:lpstr>
      <vt:lpstr>VP Community: Michelle Moon email: apo.oe.community@gmail.com</vt:lpstr>
      <vt:lpstr>VP Community: Michelle Moon email: apo.oe.community@gmail.com</vt:lpstr>
      <vt:lpstr>VP Campus, National &amp; Frat.: Ronnie Watson email: apo.oe.cnf@gmail.com</vt:lpstr>
      <vt:lpstr>VP Fellowship: Vicki Simmons email: apo.oe.fellowship@gmail.com</vt:lpstr>
      <vt:lpstr>Treasurer: Ben Gesensway email: apo.oe.treasurer@gmail.com</vt:lpstr>
      <vt:lpstr>Pledge Educator: Liz Kuehn email: apo.oe.pledge@gmail.com</vt:lpstr>
      <vt:lpstr>Pledge Educator: Liz Kuehn email: apo.oe.pledge@gmail.com</vt:lpstr>
      <vt:lpstr>VP Membership: Katherine Henning email: apo.oe.membership@gmail.com</vt:lpstr>
      <vt:lpstr>VP Communications: Lindsay Bow email: apo.oe.communications@gmail.com</vt:lpstr>
      <vt:lpstr>Appointed Positions:</vt:lpstr>
      <vt:lpstr>Old Business</vt:lpstr>
      <vt:lpstr>New Business</vt:lpstr>
      <vt:lpstr>New Business</vt:lpstr>
      <vt:lpstr>News or Announcements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68</cp:revision>
  <dcterms:created xsi:type="dcterms:W3CDTF">2011-08-30T02:23:11Z</dcterms:created>
  <dcterms:modified xsi:type="dcterms:W3CDTF">2012-01-18T01:44:05Z</dcterms:modified>
</cp:coreProperties>
</file>