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72" r:id="rId3"/>
    <p:sldId id="284" r:id="rId4"/>
    <p:sldId id="258" r:id="rId5"/>
    <p:sldId id="259" r:id="rId6"/>
    <p:sldId id="261" r:id="rId7"/>
    <p:sldId id="262" r:id="rId8"/>
    <p:sldId id="285" r:id="rId9"/>
    <p:sldId id="263" r:id="rId10"/>
    <p:sldId id="264" r:id="rId11"/>
    <p:sldId id="283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85F1F-13B2-43D0-84CA-1ABC94248CDD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6DACA-50E3-4775-B2D8-C30E4DCFEF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apo@lists.iwu.edu, link for </a:t>
            </a:r>
            <a:r>
              <a:rPr lang="en-US" dirty="0" err="1" smtClean="0"/>
              <a:t>apo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6DACA-50E3-4775-B2D8-C30E4DCFEF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2083C5-0045-43ED-87CD-7AA40D064CE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83C5-0045-43ED-87CD-7AA40D064CE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2083C5-0045-43ED-87CD-7AA40D064CE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02083C5-0045-43ED-87CD-7AA40D064CE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5E0077-382C-446A-849C-E0F54786D4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po.oe.president@gmail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issrepresentationrsvp.eventbrite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SPRIng</a:t>
            </a:r>
            <a:r>
              <a:rPr lang="en-US" sz="3200" dirty="0" smtClean="0">
                <a:solidFill>
                  <a:schemeClr val="tx1"/>
                </a:solidFill>
              </a:rPr>
              <a:t> Semester 2012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cap="rnd" cmpd="thickThin">
                  <a:solidFill>
                    <a:schemeClr val="bg2">
                      <a:alpha val="57000"/>
                    </a:schemeClr>
                  </a:solidFill>
                </a:ln>
                <a:solidFill>
                  <a:schemeClr val="tx1"/>
                </a:solidFill>
                <a:latin typeface="Futura"/>
              </a:rPr>
              <a:t>ALPHA PHI OMEGA</a:t>
            </a:r>
            <a:endParaRPr lang="en-US" sz="5400" b="1" dirty="0">
              <a:ln cap="rnd" cmpd="thickThin">
                <a:solidFill>
                  <a:schemeClr val="bg2">
                    <a:alpha val="57000"/>
                  </a:schemeClr>
                </a:solidFill>
              </a:ln>
              <a:solidFill>
                <a:schemeClr val="tx1"/>
              </a:solidFill>
              <a:latin typeface="Futu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VP Communications: Lindsay Bow</a:t>
            </a:r>
            <a:br>
              <a:rPr lang="en-US" sz="3000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email: apo.oe.communications@gmail.com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those returning from abroad/student teaching/etc.: </a:t>
            </a:r>
            <a:r>
              <a:rPr lang="en-US" b="1" dirty="0" smtClean="0"/>
              <a:t>apoonline.org/</a:t>
            </a:r>
            <a:r>
              <a:rPr lang="en-US" b="1" dirty="0" err="1" smtClean="0"/>
              <a:t>omegaepsilon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Need an </a:t>
            </a:r>
            <a:r>
              <a:rPr lang="en-US" b="1" dirty="0" smtClean="0"/>
              <a:t>assistant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Appointed Positions: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Leadership Chairman</a:t>
            </a:r>
          </a:p>
          <a:p>
            <a:pPr>
              <a:buNone/>
            </a:pPr>
            <a:r>
              <a:rPr lang="en-US" dirty="0" smtClean="0"/>
              <a:t>Student Senate Liaison</a:t>
            </a:r>
          </a:p>
          <a:p>
            <a:pPr>
              <a:buNone/>
            </a:pPr>
            <a:r>
              <a:rPr lang="en-US" dirty="0" smtClean="0"/>
              <a:t>Chaplain</a:t>
            </a:r>
          </a:p>
          <a:p>
            <a:pPr>
              <a:buNone/>
            </a:pPr>
            <a:r>
              <a:rPr lang="en-US" dirty="0" smtClean="0"/>
              <a:t>Historian</a:t>
            </a:r>
          </a:p>
          <a:p>
            <a:pPr>
              <a:buNone/>
            </a:pPr>
            <a:r>
              <a:rPr lang="en-US" dirty="0" smtClean="0"/>
              <a:t>Alumni Chairman.</a:t>
            </a:r>
          </a:p>
          <a:p>
            <a:pPr>
              <a:buNone/>
            </a:pPr>
            <a:r>
              <a:rPr lang="en-US" dirty="0" smtClean="0"/>
              <a:t>Webmaster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*All appointed positions will receive 3 leadership points, as well as fraternity points upon the completion of their work. (At the discretion of the executive board)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*Please send in a letter expressing your interest and background in the position to </a:t>
            </a:r>
            <a:r>
              <a:rPr lang="en-US" dirty="0" smtClean="0">
                <a:hlinkClick r:id="rId2"/>
              </a:rPr>
              <a:t>apo.oe.president@gmail.com</a:t>
            </a:r>
            <a:r>
              <a:rPr lang="en-US" dirty="0" smtClean="0"/>
              <a:t>by </a:t>
            </a:r>
            <a:r>
              <a:rPr lang="en-US" b="1" dirty="0" smtClean="0"/>
              <a:t>Sunday, January 15 at midnight</a:t>
            </a:r>
            <a:r>
              <a:rPr lang="en-US" dirty="0" smtClean="0"/>
              <a:t>. Those who are selected will be voted on at next weeks meeting.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Old Business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New Business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News or Announcements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Miss Representation – Free screening, January 24, 7PM</a:t>
            </a:r>
          </a:p>
          <a:p>
            <a:r>
              <a:rPr lang="en-US" smtClean="0"/>
              <a:t>Sign up at </a:t>
            </a:r>
            <a:r>
              <a:rPr lang="en-US" smtClean="0">
                <a:hlinkClick r:id="rId2"/>
              </a:rPr>
              <a:t>Missrepresentationrsvp.eventbrite.com</a:t>
            </a:r>
            <a:endParaRPr lang="en-US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ecrettoast.com/Medium_Toa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8"/>
            <a:ext cx="10325100" cy="685708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81600" y="2590800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pc="300" dirty="0" smtClean="0">
                <a:solidFill>
                  <a:schemeClr val="bg2"/>
                </a:solidFill>
              </a:rPr>
              <a:t>TOAST SONG!!</a:t>
            </a:r>
            <a:endParaRPr lang="en-US" sz="5400" b="1" spc="3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President: </a:t>
            </a:r>
            <a:r>
              <a:rPr lang="en-US" b="1" dirty="0" err="1" smtClean="0">
                <a:solidFill>
                  <a:schemeClr val="bg1"/>
                </a:solidFill>
              </a:rPr>
              <a:t>Carly</a:t>
            </a:r>
            <a:r>
              <a:rPr lang="en-US" b="1" dirty="0" smtClean="0">
                <a:solidFill>
                  <a:schemeClr val="bg1"/>
                </a:solidFill>
              </a:rPr>
              <a:t> Wilson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email: apo.oe.president@gmail.com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8800" dirty="0" smtClean="0">
              <a:solidFill>
                <a:schemeClr val="tx1"/>
              </a:solidFill>
            </a:endParaRPr>
          </a:p>
          <a:p>
            <a:pPr lvl="1"/>
            <a:endParaRPr lang="en-US" sz="17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6002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WELCOME BACK!</a:t>
            </a:r>
          </a:p>
          <a:p>
            <a:endParaRPr lang="en-US" b="1" dirty="0" smtClean="0"/>
          </a:p>
          <a:p>
            <a:r>
              <a:rPr lang="en-US" b="1" dirty="0" smtClean="0"/>
              <a:t>Active Requirements</a:t>
            </a:r>
          </a:p>
          <a:p>
            <a:endParaRPr lang="en-US" dirty="0" smtClean="0"/>
          </a:p>
          <a:p>
            <a:r>
              <a:rPr lang="en-US" b="1" dirty="0" smtClean="0"/>
              <a:t>Committee Preferences</a:t>
            </a:r>
          </a:p>
          <a:p>
            <a:r>
              <a:rPr lang="en-US" dirty="0" smtClean="0"/>
              <a:t>*Will let you know by email by tomorrow!</a:t>
            </a:r>
          </a:p>
          <a:p>
            <a:r>
              <a:rPr lang="en-US" dirty="0" smtClean="0"/>
              <a:t> </a:t>
            </a:r>
          </a:p>
          <a:p>
            <a:r>
              <a:rPr lang="en-US" b="1" dirty="0" smtClean="0"/>
              <a:t>APO Impact Live Schedule</a:t>
            </a:r>
          </a:p>
          <a:p>
            <a:endParaRPr lang="en-US" dirty="0" smtClean="0"/>
          </a:p>
          <a:p>
            <a:r>
              <a:rPr lang="en-US" b="1" dirty="0" smtClean="0"/>
              <a:t>Info Sheet</a:t>
            </a:r>
          </a:p>
          <a:p>
            <a:endParaRPr lang="en-US" dirty="0" smtClean="0"/>
          </a:p>
          <a:p>
            <a:r>
              <a:rPr lang="en-US" b="1" dirty="0" smtClean="0"/>
              <a:t>Exec Board </a:t>
            </a:r>
            <a:r>
              <a:rPr lang="en-US" dirty="0" smtClean="0"/>
              <a:t>– Sundays 9 PM</a:t>
            </a:r>
          </a:p>
          <a:p>
            <a:endParaRPr lang="en-US" dirty="0" smtClean="0"/>
          </a:p>
          <a:p>
            <a:r>
              <a:rPr lang="en-US" b="1" dirty="0" smtClean="0"/>
              <a:t>Bylaws</a:t>
            </a:r>
          </a:p>
          <a:p>
            <a:endParaRPr lang="en-US" dirty="0" smtClean="0"/>
          </a:p>
          <a:p>
            <a:r>
              <a:rPr lang="en-US" dirty="0" smtClean="0"/>
              <a:t>Search for </a:t>
            </a:r>
            <a:r>
              <a:rPr lang="en-US" b="1" dirty="0" smtClean="0"/>
              <a:t>advisors</a:t>
            </a:r>
            <a:r>
              <a:rPr lang="en-US" dirty="0" smtClean="0"/>
              <a:t> continues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President: </a:t>
            </a:r>
            <a:r>
              <a:rPr lang="en-US" b="1" dirty="0" err="1" smtClean="0">
                <a:solidFill>
                  <a:schemeClr val="bg1"/>
                </a:solidFill>
              </a:rPr>
              <a:t>Carly</a:t>
            </a:r>
            <a:r>
              <a:rPr lang="en-US" b="1" dirty="0" smtClean="0">
                <a:solidFill>
                  <a:schemeClr val="bg1"/>
                </a:solidFill>
              </a:rPr>
              <a:t> Wilson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email: apo.oe.president@gmail.com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8800" dirty="0" smtClean="0">
              <a:solidFill>
                <a:schemeClr val="tx1"/>
              </a:solidFill>
            </a:endParaRPr>
          </a:p>
          <a:p>
            <a:pPr lvl="1"/>
            <a:endParaRPr lang="en-US" sz="17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447800"/>
            <a:ext cx="83820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Dates to Remember: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Rush Week – January 23-26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Last day to turn in dues – January 24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Pledge Ceremony/Pledge Parent Reveal – February 7, Davidson Room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Leadership Day – February 26, 	Location TBD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CAPS – February 28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Spring Break – March 10-18, No Meeting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Formal – March 24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Nominations Begin – March 27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Section 50 Service Day – March 31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Initiation – April 3, Davidson Room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Elections – April 10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Changeover, Last meeting – April 17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VP Community: Michelle Moon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email: apo.oe.community@gmail.com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 smtClean="0"/>
              <a:t>Book Donation Event </a:t>
            </a:r>
            <a:r>
              <a:rPr lang="en-US" sz="2800" dirty="0" smtClean="0"/>
              <a:t>at Bloomington Public Library - Saturday, Jan 14 - 10am-1pm, 1pm-4pm - 4 people/shift</a:t>
            </a:r>
          </a:p>
          <a:p>
            <a:pPr lvl="2"/>
            <a:r>
              <a:rPr lang="en-US" sz="2800" dirty="0" smtClean="0"/>
              <a:t>The second group should go with the president of the Friends group to the outlet mall to unload at 3pm.</a:t>
            </a:r>
          </a:p>
          <a:p>
            <a:r>
              <a:rPr lang="en-US" sz="2800" b="1" dirty="0" smtClean="0"/>
              <a:t>Arts &amp; Crafts at Evergreen Village </a:t>
            </a:r>
            <a:r>
              <a:rPr lang="en-US" sz="2800" dirty="0" smtClean="0"/>
              <a:t>- Wednesday, Jan 18 - 2pm-3pmTalent Show at Evergreen Village - Thursday, Jan 19 - 6pm</a:t>
            </a:r>
          </a:p>
          <a:p>
            <a:r>
              <a:rPr lang="en-US" sz="2800" b="1" dirty="0" smtClean="0"/>
              <a:t>Putt with the Prose </a:t>
            </a:r>
            <a:r>
              <a:rPr lang="en-US" sz="2800" dirty="0" smtClean="0"/>
              <a:t>- Sunday, Feb 12 </a:t>
            </a:r>
          </a:p>
          <a:p>
            <a:pPr lvl="2"/>
            <a:r>
              <a:rPr lang="en-US" sz="2800" dirty="0" smtClean="0"/>
              <a:t>5pm on Sat, Feb 11 to set up</a:t>
            </a:r>
          </a:p>
          <a:p>
            <a:pPr lvl="2"/>
            <a:r>
              <a:rPr lang="en-US" sz="2800" dirty="0" smtClean="0"/>
              <a:t>5pm on Sun, Feb 12 to tear the course down</a:t>
            </a:r>
          </a:p>
          <a:p>
            <a:pPr lvl="2"/>
            <a:r>
              <a:rPr lang="en-US" sz="2800" dirty="0" smtClean="0"/>
              <a:t>1.5 hours each day, 7-8 students </a:t>
            </a:r>
          </a:p>
          <a:p>
            <a:r>
              <a:rPr lang="en-US" sz="2800" b="1" dirty="0" smtClean="0"/>
              <a:t>Humane Society</a:t>
            </a:r>
            <a:r>
              <a:rPr lang="en-US" sz="2800" dirty="0" smtClean="0"/>
              <a:t> </a:t>
            </a:r>
          </a:p>
          <a:p>
            <a:r>
              <a:rPr lang="en-US" sz="2800" dirty="0" smtClean="0"/>
              <a:t>Talk to me after if you would like to be my </a:t>
            </a:r>
            <a:r>
              <a:rPr lang="en-US" sz="2800" b="1" dirty="0" smtClean="0"/>
              <a:t>assistant</a:t>
            </a:r>
            <a:r>
              <a:rPr lang="en-US" sz="2800" dirty="0" smtClean="0"/>
              <a:t>!! :)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VP Campus, National &amp; Frat.: Ronnie Watson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email: apo.oe.cnf@gmail.com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8839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Spring Teacher Recruitment Fair </a:t>
            </a:r>
            <a:r>
              <a:rPr lang="en-US" sz="2000" dirty="0" smtClean="0"/>
              <a:t>01/17/2012</a:t>
            </a:r>
            <a:br>
              <a:rPr lang="en-US" sz="2000" dirty="0" smtClean="0"/>
            </a:br>
            <a:r>
              <a:rPr lang="en-US" sz="2000" dirty="0" smtClean="0"/>
              <a:t>      	Campus hours– </a:t>
            </a:r>
          </a:p>
          <a:p>
            <a:r>
              <a:rPr lang="en-US" sz="2000" dirty="0" smtClean="0"/>
              <a:t>	Sign up by Sunday, 01/15/2012 at noon</a:t>
            </a:r>
          </a:p>
          <a:p>
            <a:endParaRPr lang="en-US" sz="2000" dirty="0" smtClean="0"/>
          </a:p>
          <a:p>
            <a:r>
              <a:rPr lang="en-US" sz="2000" b="1" dirty="0" smtClean="0"/>
              <a:t>Special Olympics Basketball Tournament</a:t>
            </a:r>
            <a:r>
              <a:rPr lang="en-US" sz="2000" dirty="0" smtClean="0"/>
              <a:t> 01/22/2012</a:t>
            </a:r>
          </a:p>
          <a:p>
            <a:r>
              <a:rPr lang="en-US" sz="2000" dirty="0" smtClean="0"/>
              <a:t>     	National hours, on-campus</a:t>
            </a:r>
          </a:p>
          <a:p>
            <a:r>
              <a:rPr lang="en-US" sz="2000" dirty="0" smtClean="0"/>
              <a:t>	      Sign up by Friday, 01/13/2012 at noon</a:t>
            </a:r>
          </a:p>
          <a:p>
            <a:endParaRPr lang="en-US" sz="2000" dirty="0" smtClean="0"/>
          </a:p>
          <a:p>
            <a:r>
              <a:rPr lang="en-US" sz="2000" dirty="0" smtClean="0"/>
              <a:t>Save the date – 02/25/2012 </a:t>
            </a:r>
            <a:r>
              <a:rPr lang="en-US" sz="2000" b="1" dirty="0" smtClean="0"/>
              <a:t>Special Olympics Polar Plunge</a:t>
            </a:r>
          </a:p>
          <a:p>
            <a:endParaRPr lang="en-US" sz="2000" dirty="0" smtClean="0"/>
          </a:p>
          <a:p>
            <a:r>
              <a:rPr lang="en-US" sz="2000" dirty="0" smtClean="0"/>
              <a:t>Email me if you want to set-up some </a:t>
            </a:r>
            <a:r>
              <a:rPr lang="en-US" sz="2000" b="1" dirty="0" smtClean="0"/>
              <a:t>weekly event</a:t>
            </a:r>
          </a:p>
          <a:p>
            <a:r>
              <a:rPr lang="en-US" sz="2000" dirty="0" smtClean="0"/>
              <a:t>      Include your name, some times you would be free to volunteer, and any suggestions for an organization you’d like to check out</a:t>
            </a:r>
          </a:p>
          <a:p>
            <a:endParaRPr lang="en-US" sz="2000" dirty="0" smtClean="0"/>
          </a:p>
          <a:p>
            <a:r>
              <a:rPr lang="en-US" sz="2000" dirty="0" smtClean="0"/>
              <a:t>Email me if you’re interested in being the </a:t>
            </a:r>
            <a:r>
              <a:rPr lang="en-US" sz="2000" b="1" dirty="0" smtClean="0"/>
              <a:t>CNF assistant</a:t>
            </a:r>
            <a:r>
              <a:rPr lang="en-US" sz="2000" dirty="0" smtClean="0"/>
              <a:t>!!!! :]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Treasurer: Ben </a:t>
            </a:r>
            <a:r>
              <a:rPr lang="en-US" b="1" dirty="0" err="1" smtClean="0">
                <a:solidFill>
                  <a:schemeClr val="bg1"/>
                </a:solidFill>
              </a:rPr>
              <a:t>Gesensway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email: apo.oe.treasurer@gmail.com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r>
              <a:rPr lang="en-US" b="1" dirty="0" smtClean="0"/>
              <a:t>Committee</a:t>
            </a:r>
            <a:r>
              <a:rPr lang="en-US" dirty="0" smtClean="0"/>
              <a:t> will be meeting at 5:30 on Mondays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-The dues need to be paid by </a:t>
            </a:r>
            <a:r>
              <a:rPr lang="en-US" b="1" dirty="0" smtClean="0"/>
              <a:t>January 24th</a:t>
            </a:r>
          </a:p>
          <a:p>
            <a:pPr>
              <a:buNone/>
            </a:pPr>
            <a:r>
              <a:rPr lang="en-US" dirty="0" smtClean="0"/>
              <a:t>		~ The amount is </a:t>
            </a:r>
            <a:r>
              <a:rPr lang="en-US" b="1" dirty="0" smtClean="0"/>
              <a:t>$40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Pledge Educator: Liz Kuehn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email: apo.oe.pledge@gmail.com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503920" cy="4873752"/>
          </a:xfrm>
        </p:spPr>
        <p:txBody>
          <a:bodyPr numCol="1">
            <a:noAutofit/>
          </a:bodyPr>
          <a:lstStyle/>
          <a:p>
            <a:pPr>
              <a:buNone/>
            </a:pPr>
            <a:r>
              <a:rPr lang="en-US" sz="1900" b="1" dirty="0" smtClean="0"/>
              <a:t>Recruitment is next week</a:t>
            </a:r>
            <a:r>
              <a:rPr lang="en-US" sz="1900" dirty="0" smtClean="0"/>
              <a:t>!</a:t>
            </a:r>
          </a:p>
          <a:p>
            <a:pPr>
              <a:buNone/>
            </a:pPr>
            <a:r>
              <a:rPr lang="en-US" sz="1900" dirty="0" smtClean="0"/>
              <a:t>January 16</a:t>
            </a:r>
            <a:r>
              <a:rPr lang="en-US" sz="1900" baseline="30000" dirty="0" smtClean="0"/>
              <a:t>th</a:t>
            </a:r>
            <a:r>
              <a:rPr lang="en-US" sz="1900" dirty="0" smtClean="0"/>
              <a:t>-20</a:t>
            </a:r>
            <a:r>
              <a:rPr lang="en-US" sz="1900" baseline="30000" dirty="0" smtClean="0"/>
              <a:t>th</a:t>
            </a: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-Make sure to </a:t>
            </a:r>
            <a:r>
              <a:rPr lang="en-US" sz="1900" b="1" dirty="0" smtClean="0"/>
              <a:t>network and tell all your friends </a:t>
            </a:r>
            <a:r>
              <a:rPr lang="en-US" sz="1900" dirty="0" smtClean="0"/>
              <a:t>about APO!!</a:t>
            </a:r>
          </a:p>
          <a:p>
            <a:pPr>
              <a:buNone/>
            </a:pPr>
            <a:r>
              <a:rPr lang="en-US" sz="1900" dirty="0" smtClean="0"/>
              <a:t>-Wear your </a:t>
            </a:r>
            <a:r>
              <a:rPr lang="en-US" sz="1900" b="1" dirty="0" smtClean="0"/>
              <a:t>APO t-shirts</a:t>
            </a:r>
          </a:p>
          <a:p>
            <a:pPr>
              <a:buNone/>
            </a:pPr>
            <a:r>
              <a:rPr lang="en-US" sz="1900" dirty="0" smtClean="0"/>
              <a:t>-Changing our </a:t>
            </a:r>
            <a:r>
              <a:rPr lang="en-US" sz="1900" b="1" dirty="0" smtClean="0"/>
              <a:t>Facebook pictures</a:t>
            </a:r>
            <a:r>
              <a:rPr lang="en-US" sz="1900" dirty="0" smtClean="0"/>
              <a:t>?</a:t>
            </a:r>
          </a:p>
          <a:p>
            <a:pPr>
              <a:buNone/>
            </a:pPr>
            <a:r>
              <a:rPr lang="en-US" sz="1900" dirty="0" smtClean="0"/>
              <a:t>-</a:t>
            </a:r>
            <a:r>
              <a:rPr lang="en-US" sz="1900" b="1" dirty="0" smtClean="0"/>
              <a:t>CNS tables </a:t>
            </a:r>
            <a:r>
              <a:rPr lang="en-US" sz="1900" dirty="0" smtClean="0"/>
              <a:t>on January 19</a:t>
            </a:r>
            <a:r>
              <a:rPr lang="en-US" sz="1900" baseline="30000" dirty="0" smtClean="0"/>
              <a:t>th</a:t>
            </a:r>
            <a:r>
              <a:rPr lang="en-US" sz="1900" dirty="0" smtClean="0"/>
              <a:t>-20</a:t>
            </a:r>
            <a:r>
              <a:rPr lang="en-US" sz="1900" baseline="30000" dirty="0" smtClean="0"/>
              <a:t>th</a:t>
            </a:r>
            <a:r>
              <a:rPr lang="en-US" sz="1900" dirty="0" smtClean="0"/>
              <a:t> from 11am-1pm (sign-up on the database, Fraternity hours)</a:t>
            </a:r>
          </a:p>
          <a:p>
            <a:pPr>
              <a:buNone/>
            </a:pPr>
            <a:r>
              <a:rPr lang="en-US" sz="1900" dirty="0" smtClean="0"/>
              <a:t>-</a:t>
            </a:r>
            <a:r>
              <a:rPr lang="en-US" sz="1900" b="1" dirty="0" smtClean="0"/>
              <a:t>Rush Week </a:t>
            </a:r>
            <a:r>
              <a:rPr lang="en-US" sz="1900" dirty="0" smtClean="0"/>
              <a:t>is January 23</a:t>
            </a:r>
            <a:r>
              <a:rPr lang="en-US" sz="1900" baseline="30000" dirty="0" smtClean="0"/>
              <a:t>rd</a:t>
            </a:r>
            <a:r>
              <a:rPr lang="en-US" sz="1900" dirty="0" smtClean="0"/>
              <a:t>-26</a:t>
            </a:r>
            <a:r>
              <a:rPr lang="en-US" sz="1900" baseline="30000" dirty="0" smtClean="0"/>
              <a:t>th</a:t>
            </a: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-Sign-up on the database and you can get hours</a:t>
            </a:r>
          </a:p>
          <a:p>
            <a:pPr>
              <a:buNone/>
            </a:pPr>
            <a:r>
              <a:rPr lang="en-US" sz="1900" dirty="0" smtClean="0"/>
              <a:t>-Sending around a sign-up sheet for anyone who is interested in being a </a:t>
            </a:r>
            <a:r>
              <a:rPr lang="en-US" sz="1900" b="1" dirty="0" smtClean="0"/>
              <a:t>pledge parent </a:t>
            </a:r>
            <a:r>
              <a:rPr lang="en-US" sz="1900" dirty="0" smtClean="0"/>
              <a:t>and also a </a:t>
            </a:r>
            <a:r>
              <a:rPr lang="en-US" sz="1900" b="1" dirty="0" smtClean="0"/>
              <a:t>questionnaire</a:t>
            </a:r>
            <a:r>
              <a:rPr lang="en-US" sz="1900" dirty="0" smtClean="0"/>
              <a:t> to fill out to help match parents and kids (you get leadership points for being a parent)</a:t>
            </a:r>
          </a:p>
          <a:p>
            <a:pPr>
              <a:buNone/>
            </a:pPr>
            <a:r>
              <a:rPr lang="en-US" sz="1900" dirty="0" smtClean="0"/>
              <a:t>-My </a:t>
            </a:r>
            <a:r>
              <a:rPr lang="en-US" sz="1900" b="1" dirty="0" smtClean="0"/>
              <a:t>committee</a:t>
            </a:r>
            <a:r>
              <a:rPr lang="en-US" sz="1900" dirty="0" smtClean="0"/>
              <a:t> will meet on Mondays at 7:30pm in the Dugout</a:t>
            </a:r>
          </a:p>
          <a:p>
            <a:pPr>
              <a:buNone/>
            </a:pPr>
            <a:r>
              <a:rPr lang="en-US" sz="1900" dirty="0" smtClean="0"/>
              <a:t>-I also need an </a:t>
            </a:r>
            <a:r>
              <a:rPr lang="en-US" sz="1900" b="1" dirty="0" smtClean="0"/>
              <a:t>assistant</a:t>
            </a:r>
            <a:r>
              <a:rPr lang="en-US" sz="1900" dirty="0" smtClean="0"/>
              <a:t> for my committee, so if you are interested please see me after chapter!!</a:t>
            </a:r>
          </a:p>
          <a:p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Pledge Educator: Liz Kuehn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email: apo.oe.pledge@gmail.com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en-US" sz="2000" b="1" u="sng" dirty="0" smtClean="0"/>
              <a:t>Rush Week Schedule</a:t>
            </a:r>
            <a:endParaRPr lang="en-US" sz="2000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Monday Jan. 23rd, 8 PM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APO Information Night</a:t>
            </a:r>
          </a:p>
          <a:p>
            <a:pPr>
              <a:buNone/>
            </a:pPr>
            <a:r>
              <a:rPr lang="en-US" sz="2000" dirty="0" smtClean="0"/>
              <a:t>The Underground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>
              <a:buNone/>
            </a:pPr>
            <a:r>
              <a:rPr lang="en-US" sz="2000" b="1" dirty="0" smtClean="0"/>
              <a:t>Tuesday Jan. 24th, 7 PM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Fellowship Game Night!</a:t>
            </a:r>
          </a:p>
          <a:p>
            <a:pPr>
              <a:buNone/>
            </a:pPr>
            <a:r>
              <a:rPr lang="en-US" sz="2000" dirty="0" smtClean="0"/>
              <a:t>Hansen Student Center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Wednesday Jan. 25th, 8:30 PM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APO Service Project</a:t>
            </a:r>
          </a:p>
          <a:p>
            <a:pPr>
              <a:buNone/>
            </a:pPr>
            <a:r>
              <a:rPr lang="en-US" sz="2000" dirty="0" smtClean="0"/>
              <a:t>The Davidson Room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pPr>
              <a:buNone/>
            </a:pPr>
            <a:r>
              <a:rPr lang="en-US" sz="2000" b="1" dirty="0" smtClean="0"/>
              <a:t>Thursday Jan. 26th, 7 PM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Volleyball on the Racquetball Courts (</a:t>
            </a:r>
            <a:r>
              <a:rPr lang="en-US" sz="2000" dirty="0" err="1" smtClean="0"/>
              <a:t>Wallyball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The Shirk Center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VP Membership: Katherine Henning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email: apo.oe.membership@gmail.com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Birthdays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Kristen Frederickson - January 1st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Michelle </a:t>
            </a:r>
            <a:r>
              <a:rPr lang="en-US" sz="2800" dirty="0" err="1" smtClean="0">
                <a:solidFill>
                  <a:schemeClr val="tx1"/>
                </a:solidFill>
              </a:rPr>
              <a:t>Stanbary</a:t>
            </a:r>
            <a:r>
              <a:rPr lang="en-US" sz="2800" dirty="0" smtClean="0">
                <a:solidFill>
                  <a:schemeClr val="tx1"/>
                </a:solidFill>
              </a:rPr>
              <a:t> - January 3rd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PO">
      <a:dk1>
        <a:srgbClr val="FFFF00"/>
      </a:dk1>
      <a:lt1>
        <a:srgbClr val="0070C0"/>
      </a:lt1>
      <a:dk2>
        <a:srgbClr val="000000"/>
      </a:dk2>
      <a:lt2>
        <a:srgbClr val="0070C0"/>
      </a:lt2>
      <a:accent1>
        <a:srgbClr val="FFFF00"/>
      </a:accent1>
      <a:accent2>
        <a:srgbClr val="0070C0"/>
      </a:accent2>
      <a:accent3>
        <a:srgbClr val="FFFF00"/>
      </a:accent3>
      <a:accent4>
        <a:srgbClr val="0070C0"/>
      </a:accent4>
      <a:accent5>
        <a:srgbClr val="FFFFFF"/>
      </a:accent5>
      <a:accent6>
        <a:srgbClr val="FFFF00"/>
      </a:accent6>
      <a:hlink>
        <a:srgbClr val="FFFF00"/>
      </a:hlink>
      <a:folHlink>
        <a:srgbClr val="FFFF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408</TotalTime>
  <Words>303</Words>
  <Application>Microsoft Office PowerPoint</Application>
  <PresentationFormat>On-screen Show (4:3)</PresentationFormat>
  <Paragraphs>124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ALPHA PHI OMEGA</vt:lpstr>
      <vt:lpstr>President: Carly Wilson email: apo.oe.president@gmail.com</vt:lpstr>
      <vt:lpstr>President: Carly Wilson email: apo.oe.president@gmail.com</vt:lpstr>
      <vt:lpstr>VP Community: Michelle Moon email: apo.oe.community@gmail.com</vt:lpstr>
      <vt:lpstr>VP Campus, National &amp; Frat.: Ronnie Watson email: apo.oe.cnf@gmail.com</vt:lpstr>
      <vt:lpstr>Treasurer: Ben Gesensway email: apo.oe.treasurer@gmail.com</vt:lpstr>
      <vt:lpstr>Pledge Educator: Liz Kuehn email: apo.oe.pledge@gmail.com</vt:lpstr>
      <vt:lpstr>Pledge Educator: Liz Kuehn email: apo.oe.pledge@gmail.com</vt:lpstr>
      <vt:lpstr>VP Membership: Katherine Henning email: apo.oe.membership@gmail.com</vt:lpstr>
      <vt:lpstr>VP Communications: Lindsay Bow email: apo.oe.communications@gmail.com</vt:lpstr>
      <vt:lpstr>Appointed Positions:</vt:lpstr>
      <vt:lpstr>Old Business</vt:lpstr>
      <vt:lpstr>New Business</vt:lpstr>
      <vt:lpstr>News or Announcements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 PHI OMEGA</dc:title>
  <dc:creator>Lindsay Bow</dc:creator>
  <cp:lastModifiedBy>Lindsay Bow</cp:lastModifiedBy>
  <cp:revision>62</cp:revision>
  <dcterms:created xsi:type="dcterms:W3CDTF">2011-08-30T02:23:11Z</dcterms:created>
  <dcterms:modified xsi:type="dcterms:W3CDTF">2012-01-11T02:31:04Z</dcterms:modified>
</cp:coreProperties>
</file>