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DAA2D6-7F1D-434F-A2AB-43B9C3B61847}" type="datetimeFigureOut">
              <a:rPr lang="es-MX" smtClean="0"/>
              <a:pPr/>
              <a:t>05/09/2012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D909B3-77A6-457C-8C42-7D13A2C9B187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poonline.org/omegaepsilon/memberhome.php" TargetMode="External"/><Relationship Id="rId2" Type="http://schemas.openxmlformats.org/officeDocument/2006/relationships/hyperlink" Target="mailto:apo.oe.membership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apo.oe.president@gmail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po.oe.pledge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1800" dirty="0" err="1" smtClean="0">
                <a:solidFill>
                  <a:schemeClr val="tx1"/>
                </a:solidFill>
              </a:rPr>
              <a:t>Fall</a:t>
            </a:r>
            <a:r>
              <a:rPr lang="es-MX" sz="1800" dirty="0" smtClean="0">
                <a:solidFill>
                  <a:schemeClr val="tx1"/>
                </a:solidFill>
              </a:rPr>
              <a:t> 2012</a:t>
            </a:r>
          </a:p>
          <a:p>
            <a:r>
              <a:rPr lang="es-MX" sz="1800" dirty="0" err="1" smtClean="0">
                <a:solidFill>
                  <a:schemeClr val="tx1"/>
                </a:solidFill>
              </a:rPr>
              <a:t>September</a:t>
            </a:r>
            <a:r>
              <a:rPr lang="es-MX" sz="1800" dirty="0" smtClean="0">
                <a:solidFill>
                  <a:schemeClr val="tx1"/>
                </a:solidFill>
              </a:rPr>
              <a:t> 4, 2012</a:t>
            </a:r>
            <a:endParaRPr lang="es-MX" sz="1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err="1" smtClean="0"/>
              <a:t>Alpha</a:t>
            </a:r>
            <a:r>
              <a:rPr lang="es-MX" dirty="0" smtClean="0"/>
              <a:t> Phi Omega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4582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APO </a:t>
            </a:r>
            <a:r>
              <a:rPr lang="en-US" sz="2400" dirty="0"/>
              <a:t>exec board – 5 leadership points</a:t>
            </a:r>
          </a:p>
          <a:p>
            <a:r>
              <a:rPr lang="en-US" sz="2400" dirty="0"/>
              <a:t>LEADS day (Sept 29 at ISU) – 4 points</a:t>
            </a:r>
          </a:p>
          <a:p>
            <a:r>
              <a:rPr lang="en-US" sz="2400" dirty="0"/>
              <a:t>Leadership position in a nationally recognized organization (Sororities, </a:t>
            </a:r>
            <a:r>
              <a:rPr lang="en-US" sz="2400" dirty="0" smtClean="0"/>
              <a:t>Fraternities...)– </a:t>
            </a:r>
            <a:r>
              <a:rPr lang="en-US" sz="2400" dirty="0"/>
              <a:t>4 points</a:t>
            </a:r>
          </a:p>
          <a:p>
            <a:r>
              <a:rPr lang="en-US" sz="2400" dirty="0"/>
              <a:t>Leadership position in an IWU club – 3 points</a:t>
            </a:r>
          </a:p>
          <a:p>
            <a:r>
              <a:rPr lang="en-US" sz="2400" dirty="0"/>
              <a:t>Appointed Position – 3 points</a:t>
            </a:r>
          </a:p>
          <a:p>
            <a:r>
              <a:rPr lang="en-US" sz="2400" dirty="0"/>
              <a:t>Pledge Parent – 2 points</a:t>
            </a:r>
          </a:p>
          <a:p>
            <a:r>
              <a:rPr lang="en-US" sz="2400" dirty="0"/>
              <a:t>Webinars – 1 point</a:t>
            </a:r>
          </a:p>
          <a:p>
            <a:r>
              <a:rPr lang="en-US" sz="2400" dirty="0"/>
              <a:t>Events Coordinator – 1 point</a:t>
            </a:r>
          </a:p>
          <a:p>
            <a:r>
              <a:rPr lang="en-US" sz="2400" dirty="0"/>
              <a:t>Greeters at Pledge Meetings – 1 point</a:t>
            </a:r>
          </a:p>
          <a:p>
            <a:r>
              <a:rPr lang="en-US" sz="2400" dirty="0"/>
              <a:t>Other Leadership events – determined on a case by case basis by the Leadership Committee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err="1" smtClean="0"/>
              <a:t>President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WELCOME BACK! :)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Active Requirements</a:t>
            </a:r>
          </a:p>
          <a:p>
            <a:pPr>
              <a:lnSpc>
                <a:spcPct val="120000"/>
              </a:lnSpc>
            </a:pPr>
            <a:r>
              <a:rPr lang="en-US" dirty="0"/>
              <a:t>Committee Preferences</a:t>
            </a:r>
          </a:p>
          <a:p>
            <a:pPr>
              <a:lnSpc>
                <a:spcPct val="120000"/>
              </a:lnSpc>
            </a:pPr>
            <a:r>
              <a:rPr lang="en-US" dirty="0"/>
              <a:t>Send in Associate letters to </a:t>
            </a:r>
            <a:r>
              <a:rPr lang="en-US" dirty="0">
                <a:hlinkClick r:id="rId2"/>
              </a:rPr>
              <a:t>apo.oe.membership@gmail.com</a:t>
            </a:r>
            <a:r>
              <a:rPr lang="en-US" dirty="0"/>
              <a:t> by Saturday, September 8 at </a:t>
            </a:r>
            <a:r>
              <a:rPr lang="en-US" dirty="0" smtClean="0"/>
              <a:t>9pm</a:t>
            </a:r>
            <a:r>
              <a:rPr lang="en-US" dirty="0"/>
              <a:t> </a:t>
            </a:r>
          </a:p>
          <a:p>
            <a:pPr>
              <a:lnSpc>
                <a:spcPct val="120000"/>
              </a:lnSpc>
            </a:pPr>
            <a:r>
              <a:rPr lang="en-US" dirty="0"/>
              <a:t>Send APO related mail to:</a:t>
            </a:r>
          </a:p>
          <a:p>
            <a:pPr>
              <a:lnSpc>
                <a:spcPct val="120000"/>
              </a:lnSpc>
              <a:buNone/>
            </a:pPr>
            <a:r>
              <a:rPr lang="en-US" dirty="0" smtClean="0"/>
              <a:t>		1301 </a:t>
            </a:r>
            <a:r>
              <a:rPr lang="en-US" dirty="0"/>
              <a:t>N. Park </a:t>
            </a:r>
            <a:r>
              <a:rPr lang="en-US" dirty="0" smtClean="0"/>
              <a:t>Street</a:t>
            </a:r>
          </a:p>
          <a:p>
            <a:pPr>
              <a:lnSpc>
                <a:spcPct val="120000"/>
              </a:lnSpc>
              <a:buNone/>
            </a:pPr>
            <a:r>
              <a:rPr lang="en-US" dirty="0"/>
              <a:t>	</a:t>
            </a:r>
            <a:r>
              <a:rPr lang="en-US" dirty="0" smtClean="0"/>
              <a:t>	Bloomington</a:t>
            </a:r>
            <a:r>
              <a:rPr lang="en-US" dirty="0"/>
              <a:t>, IL </a:t>
            </a:r>
            <a:r>
              <a:rPr lang="en-US" dirty="0" smtClean="0"/>
              <a:t>61701</a:t>
            </a:r>
            <a:r>
              <a:rPr lang="en-US" dirty="0"/>
              <a:t> 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APO </a:t>
            </a:r>
            <a:r>
              <a:rPr lang="en-US" dirty="0"/>
              <a:t>Impact Live </a:t>
            </a:r>
            <a:r>
              <a:rPr lang="en-US" dirty="0" smtClean="0"/>
              <a:t>Schedule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Email </a:t>
            </a:r>
            <a:r>
              <a:rPr lang="en-US" dirty="0" smtClean="0"/>
              <a:t>problems</a:t>
            </a:r>
            <a:r>
              <a:rPr lang="en-US" dirty="0"/>
              <a:t> </a:t>
            </a:r>
          </a:p>
          <a:p>
            <a:pPr>
              <a:lnSpc>
                <a:spcPct val="120000"/>
              </a:lnSpc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apoonline.org/omegaepsilon</a:t>
            </a: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Membership Academy - Lindsay &amp; </a:t>
            </a:r>
            <a:r>
              <a:rPr lang="en-US" dirty="0" smtClean="0"/>
              <a:t>Katie</a:t>
            </a:r>
            <a:r>
              <a:rPr lang="en-US" dirty="0"/>
              <a:t> </a:t>
            </a:r>
          </a:p>
          <a:p>
            <a:pPr>
              <a:lnSpc>
                <a:spcPct val="120000"/>
              </a:lnSpc>
            </a:pPr>
            <a:r>
              <a:rPr lang="en-US" dirty="0"/>
              <a:t>Exec Board - Sundays at 9pm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Dates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Remember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Rush </a:t>
            </a:r>
            <a:r>
              <a:rPr lang="en-US" dirty="0"/>
              <a:t>Week - NOW! :) </a:t>
            </a:r>
          </a:p>
          <a:p>
            <a:r>
              <a:rPr lang="en-US" dirty="0"/>
              <a:t>Fall APO LEADS Day at Illinois State University - September 29</a:t>
            </a:r>
          </a:p>
          <a:p>
            <a:r>
              <a:rPr lang="en-US" dirty="0"/>
              <a:t>Last day to turn in Dues - October 2 ($40)</a:t>
            </a:r>
          </a:p>
          <a:p>
            <a:r>
              <a:rPr lang="en-US" dirty="0"/>
              <a:t>Fall Section Service Project at University of Illinois at Urbana-Champaign - October 20</a:t>
            </a:r>
          </a:p>
          <a:p>
            <a:r>
              <a:rPr lang="en-US" dirty="0"/>
              <a:t>Pledge Ceremony - September 18</a:t>
            </a:r>
          </a:p>
          <a:p>
            <a:r>
              <a:rPr lang="en-US" dirty="0"/>
              <a:t>Fall Section 50 Conference at Parkland College - November 2-3</a:t>
            </a:r>
          </a:p>
          <a:p>
            <a:r>
              <a:rPr lang="en-US" dirty="0"/>
              <a:t>National Service Week - November 4-10</a:t>
            </a:r>
          </a:p>
          <a:p>
            <a:r>
              <a:rPr lang="en-US" dirty="0"/>
              <a:t>Initiation - November 13</a:t>
            </a:r>
          </a:p>
          <a:p>
            <a:r>
              <a:rPr lang="en-US" dirty="0"/>
              <a:t>Last Meeting - December 4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Appointed</a:t>
            </a:r>
            <a:r>
              <a:rPr lang="es-MX" dirty="0" smtClean="0"/>
              <a:t> Positions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Alumni </a:t>
            </a:r>
            <a:r>
              <a:rPr lang="en-US" dirty="0"/>
              <a:t>Chair</a:t>
            </a:r>
          </a:p>
          <a:p>
            <a:r>
              <a:rPr lang="en-US" dirty="0"/>
              <a:t>Chaplain</a:t>
            </a:r>
          </a:p>
          <a:p>
            <a:r>
              <a:rPr lang="en-US" dirty="0"/>
              <a:t>Historian</a:t>
            </a:r>
          </a:p>
          <a:p>
            <a:r>
              <a:rPr lang="en-US" dirty="0"/>
              <a:t>Student Senate Liaison </a:t>
            </a:r>
          </a:p>
          <a:p>
            <a:r>
              <a:rPr lang="en-US" dirty="0"/>
              <a:t>National Service Week Chair</a:t>
            </a:r>
          </a:p>
          <a:p>
            <a:r>
              <a:rPr lang="en-US" dirty="0"/>
              <a:t>Webmaster</a:t>
            </a:r>
          </a:p>
          <a:p>
            <a:r>
              <a:rPr lang="en-US" dirty="0"/>
              <a:t>*All appointed positions will receive 3 leadership points upon the completion of their work. (At the discretion of the executive board)</a:t>
            </a:r>
          </a:p>
          <a:p>
            <a:r>
              <a:rPr lang="en-US" dirty="0"/>
              <a:t>*Please fill out the application and hand it in to me or email it to </a:t>
            </a:r>
            <a:r>
              <a:rPr lang="en-US" dirty="0">
                <a:hlinkClick r:id="rId2"/>
              </a:rPr>
              <a:t>apo.oe.president@gmail.com</a:t>
            </a:r>
            <a:r>
              <a:rPr lang="en-US" dirty="0"/>
              <a:t> by Sunday, September 9 at noon.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</a:t>
            </a:r>
            <a:r>
              <a:rPr lang="es-MX" dirty="0" smtClean="0"/>
              <a:t> </a:t>
            </a:r>
            <a:r>
              <a:rPr lang="es-MX" dirty="0" err="1" smtClean="0"/>
              <a:t>Events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600" dirty="0"/>
              <a:t>Sign up to sort books at the Bloomington Public Library, this Saturday, September </a:t>
            </a:r>
            <a:r>
              <a:rPr lang="en-US" sz="2600" dirty="0" smtClean="0"/>
              <a:t>8</a:t>
            </a:r>
            <a:r>
              <a:rPr lang="en-US" sz="2600" baseline="30000" dirty="0" smtClean="0"/>
              <a:t>th</a:t>
            </a:r>
            <a:endParaRPr lang="en-US" sz="2600" dirty="0" smtClean="0"/>
          </a:p>
          <a:p>
            <a:pPr>
              <a:buNone/>
            </a:pPr>
            <a:r>
              <a:rPr lang="en-US" sz="2600" dirty="0"/>
              <a:t>	</a:t>
            </a:r>
          </a:p>
          <a:p>
            <a:r>
              <a:rPr lang="en-US" sz="2600" dirty="0"/>
              <a:t>Interested in helping promote clean water in Bloomington? Which day is best for us to work with EAC?</a:t>
            </a:r>
          </a:p>
          <a:p>
            <a:pPr>
              <a:buNone/>
            </a:pPr>
            <a:endParaRPr lang="en-US" sz="2600" dirty="0"/>
          </a:p>
          <a:p>
            <a:r>
              <a:rPr lang="en-US" sz="2600" dirty="0"/>
              <a:t>We Care Twin Cities Marathon is September 28th and 29th. LEADS is the 29th, would we be interested in doing both days or just the 28th? </a:t>
            </a:r>
          </a:p>
          <a:p>
            <a:endParaRPr lang="en-US" sz="2600" dirty="0" smtClean="0"/>
          </a:p>
          <a:p>
            <a:r>
              <a:rPr lang="en-US" sz="2600" dirty="0" smtClean="0"/>
              <a:t>Easter </a:t>
            </a:r>
            <a:r>
              <a:rPr lang="en-US" sz="2600" dirty="0"/>
              <a:t>Seals Run the Woods: Sat Oct. 6th, 7am-11am, 4 shifts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Rush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Please come to remaining rush week events; actives must attend at least one rush event:</a:t>
            </a:r>
          </a:p>
          <a:p>
            <a:endParaRPr lang="en-US" sz="2400" dirty="0" smtClean="0"/>
          </a:p>
          <a:p>
            <a:r>
              <a:rPr lang="en-US" sz="2400" dirty="0" smtClean="0"/>
              <a:t>WEDNESDAY </a:t>
            </a:r>
            <a:r>
              <a:rPr lang="en-US" sz="2400" dirty="0"/>
              <a:t>SEPT </a:t>
            </a:r>
            <a:r>
              <a:rPr lang="en-US" sz="2400" dirty="0" smtClean="0"/>
              <a:t>5</a:t>
            </a:r>
            <a:r>
              <a:rPr lang="en-US" sz="2400" baseline="30000" dirty="0" smtClean="0"/>
              <a:t>TH:</a:t>
            </a:r>
            <a:endParaRPr lang="en-US" sz="2400" dirty="0" smtClean="0"/>
          </a:p>
          <a:p>
            <a:pPr lvl="1"/>
            <a:r>
              <a:rPr lang="en-US" sz="2400" dirty="0" smtClean="0"/>
              <a:t>Info </a:t>
            </a:r>
            <a:r>
              <a:rPr lang="en-US" sz="2400" dirty="0"/>
              <a:t>Session 2</a:t>
            </a:r>
          </a:p>
          <a:p>
            <a:pPr>
              <a:buNone/>
            </a:pPr>
            <a:r>
              <a:rPr lang="en-US" sz="2400" dirty="0" smtClean="0"/>
              <a:t>		The </a:t>
            </a:r>
            <a:r>
              <a:rPr lang="en-US" sz="2400" dirty="0"/>
              <a:t>Underground, 7 PM</a:t>
            </a:r>
          </a:p>
          <a:p>
            <a:pPr lvl="1"/>
            <a:r>
              <a:rPr lang="en-US" sz="2400" dirty="0"/>
              <a:t>APO Service Event</a:t>
            </a:r>
          </a:p>
          <a:p>
            <a:pPr>
              <a:buNone/>
            </a:pPr>
            <a:r>
              <a:rPr lang="en-US" sz="2400" dirty="0" smtClean="0"/>
              <a:t>		The </a:t>
            </a:r>
            <a:r>
              <a:rPr lang="en-US" sz="2400" dirty="0"/>
              <a:t>Underground, 8 PM</a:t>
            </a:r>
          </a:p>
          <a:p>
            <a:r>
              <a:rPr lang="en-US" sz="2400" dirty="0"/>
              <a:t>THURSDAY SEPT. 6</a:t>
            </a:r>
            <a:r>
              <a:rPr lang="en-US" sz="2400" baseline="30000" dirty="0"/>
              <a:t>th</a:t>
            </a:r>
            <a:r>
              <a:rPr lang="en-US" sz="2400" baseline="30000" dirty="0" smtClean="0"/>
              <a:t>:</a:t>
            </a:r>
            <a:r>
              <a:rPr lang="en-US" sz="2400" dirty="0"/>
              <a:t> </a:t>
            </a:r>
          </a:p>
          <a:p>
            <a:pPr lvl="1"/>
            <a:r>
              <a:rPr lang="en-US" sz="2400" dirty="0"/>
              <a:t>Bonfire and </a:t>
            </a:r>
            <a:r>
              <a:rPr lang="en-US" sz="2400" dirty="0" err="1"/>
              <a:t>S’mores</a:t>
            </a:r>
            <a:endParaRPr lang="en-US" sz="2400" dirty="0"/>
          </a:p>
          <a:p>
            <a:pPr>
              <a:buNone/>
            </a:pPr>
            <a:r>
              <a:rPr lang="en-US" sz="2400" dirty="0" smtClean="0"/>
              <a:t>		Fire </a:t>
            </a:r>
            <a:r>
              <a:rPr lang="en-US" sz="2400" dirty="0"/>
              <a:t>Pit between Pfeiffer and </a:t>
            </a:r>
            <a:r>
              <a:rPr lang="en-US" sz="2400" dirty="0" err="1"/>
              <a:t>Ferg</a:t>
            </a:r>
            <a:r>
              <a:rPr lang="en-US" sz="2400" dirty="0"/>
              <a:t>, 8 PM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Pledge Parents!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600" dirty="0" smtClean="0"/>
              <a:t>	If </a:t>
            </a:r>
            <a:r>
              <a:rPr lang="en-US" sz="2600" dirty="0"/>
              <a:t>interested in being a pledge parent, sign up during chapter or email me at </a:t>
            </a:r>
            <a:r>
              <a:rPr lang="en-US" sz="2600" dirty="0">
                <a:hlinkClick r:id="rId2"/>
              </a:rPr>
              <a:t>apo.oe.pledge@gmail.com</a:t>
            </a:r>
            <a:r>
              <a:rPr lang="en-US" sz="2600" dirty="0"/>
              <a:t>. I will send out questionnaires to help pair up pledge kids and parents this week to anyone interested. Pledge parents must be willing to attend a </a:t>
            </a:r>
            <a:r>
              <a:rPr lang="en-US" sz="2600" b="1" dirty="0"/>
              <a:t>minimum of 3 pledge meetings</a:t>
            </a:r>
            <a:r>
              <a:rPr lang="en-US" sz="2600" dirty="0"/>
              <a:t>, </a:t>
            </a:r>
            <a:r>
              <a:rPr lang="en-US" sz="2600" b="1" dirty="0"/>
              <a:t>maintain contact with pledge kid at least once a week</a:t>
            </a:r>
            <a:r>
              <a:rPr lang="en-US" sz="2600" dirty="0"/>
              <a:t>, </a:t>
            </a:r>
            <a:r>
              <a:rPr lang="en-US" sz="2600" b="1" dirty="0"/>
              <a:t>attend a minimum of one service event and one fellowship event with pledge kid</a:t>
            </a:r>
            <a:r>
              <a:rPr lang="en-US" sz="2600" dirty="0"/>
              <a:t>, and </a:t>
            </a:r>
            <a:r>
              <a:rPr lang="en-US" sz="2600" b="1" dirty="0"/>
              <a:t>give a gift (letters) at initiation</a:t>
            </a:r>
            <a:r>
              <a:rPr lang="en-US" sz="26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Pledge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Fall 2012 APO Pledge Committee Requirements (Thursdays 8 pm):</a:t>
            </a:r>
          </a:p>
          <a:p>
            <a:endParaRPr lang="en-US" dirty="0" smtClean="0"/>
          </a:p>
          <a:p>
            <a:r>
              <a:rPr lang="en-US" dirty="0" smtClean="0"/>
              <a:t>Attend </a:t>
            </a:r>
            <a:r>
              <a:rPr lang="en-US" dirty="0"/>
              <a:t>at least 2 Rush Week Events</a:t>
            </a:r>
          </a:p>
          <a:p>
            <a:endParaRPr lang="en-US" dirty="0" smtClean="0"/>
          </a:p>
          <a:p>
            <a:r>
              <a:rPr lang="en-US" dirty="0" smtClean="0"/>
              <a:t>Come </a:t>
            </a:r>
            <a:r>
              <a:rPr lang="en-US" dirty="0"/>
              <a:t>to </a:t>
            </a:r>
            <a:r>
              <a:rPr lang="en-US" dirty="0" smtClean="0"/>
              <a:t>all </a:t>
            </a:r>
            <a:r>
              <a:rPr lang="en-US" dirty="0"/>
              <a:t>of the Pledge </a:t>
            </a:r>
            <a:r>
              <a:rPr lang="en-US" dirty="0" smtClean="0"/>
              <a:t>Meetings</a:t>
            </a:r>
          </a:p>
          <a:p>
            <a:endParaRPr lang="en-US" dirty="0" smtClean="0"/>
          </a:p>
          <a:p>
            <a:r>
              <a:rPr lang="en-US" dirty="0" smtClean="0"/>
              <a:t>Help </a:t>
            </a:r>
            <a:r>
              <a:rPr lang="en-US" dirty="0"/>
              <a:t>pass out/grade quizzes, take attendance, help with the activities,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Leadership- Event Coordinator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u="sng" dirty="0"/>
              <a:t>Requirements for Events Coordinator</a:t>
            </a:r>
            <a:endParaRPr lang="en-US" dirty="0"/>
          </a:p>
          <a:p>
            <a:r>
              <a:rPr lang="en-US" dirty="0"/>
              <a:t>Check </a:t>
            </a:r>
            <a:r>
              <a:rPr lang="en-US" dirty="0" err="1"/>
              <a:t>apoonline</a:t>
            </a:r>
            <a:r>
              <a:rPr lang="en-US" dirty="0"/>
              <a:t> to get a list of everyone that signed up for the event.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Make </a:t>
            </a:r>
            <a:r>
              <a:rPr lang="en-US" dirty="0"/>
              <a:t>sure to have an attendance sheet at the event.</a:t>
            </a:r>
          </a:p>
          <a:p>
            <a:endParaRPr lang="en-US" dirty="0" smtClean="0"/>
          </a:p>
          <a:p>
            <a:r>
              <a:rPr lang="en-US" dirty="0" smtClean="0"/>
              <a:t>Email </a:t>
            </a:r>
            <a:r>
              <a:rPr lang="en-US" dirty="0"/>
              <a:t>the people that did not show up for the event to find out what happened.</a:t>
            </a:r>
          </a:p>
          <a:p>
            <a:endParaRPr lang="en-US" dirty="0" smtClean="0"/>
          </a:p>
          <a:p>
            <a:r>
              <a:rPr lang="en-US" dirty="0" smtClean="0"/>
              <a:t>Send </a:t>
            </a:r>
            <a:r>
              <a:rPr lang="en-US" dirty="0"/>
              <a:t>an email to </a:t>
            </a:r>
            <a:r>
              <a:rPr lang="en-US" dirty="0" smtClean="0"/>
              <a:t>APO.OE.EVENTCOORDINATOR@gmail.com </a:t>
            </a:r>
            <a:r>
              <a:rPr lang="en-US" dirty="0"/>
              <a:t>indicating the people that signed up for the event, those that showed up for the event and those that didn’t (with their reasons for being absent) and attach a feedback sheet.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feedback is due 72 hours after the event. If this deadline is not met, the Event coordinator will not receive any leadership points.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PO">
      <a:dk1>
        <a:srgbClr val="FFFF00"/>
      </a:dk1>
      <a:lt1>
        <a:srgbClr val="0070C0"/>
      </a:lt1>
      <a:dk2>
        <a:srgbClr val="000000"/>
      </a:dk2>
      <a:lt2>
        <a:srgbClr val="0070C0"/>
      </a:lt2>
      <a:accent1>
        <a:srgbClr val="FFFF00"/>
      </a:accent1>
      <a:accent2>
        <a:srgbClr val="0070C0"/>
      </a:accent2>
      <a:accent3>
        <a:srgbClr val="FFFF00"/>
      </a:accent3>
      <a:accent4>
        <a:srgbClr val="0070C0"/>
      </a:accent4>
      <a:accent5>
        <a:srgbClr val="FFFFFF"/>
      </a:accent5>
      <a:accent6>
        <a:srgbClr val="FFFF00"/>
      </a:accent6>
      <a:hlink>
        <a:srgbClr val="FFFF00"/>
      </a:hlink>
      <a:folHlink>
        <a:srgbClr val="FFFF0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412</TotalTime>
  <Words>332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Alpha Phi Omega</vt:lpstr>
      <vt:lpstr>President</vt:lpstr>
      <vt:lpstr>Dates to Remember</vt:lpstr>
      <vt:lpstr>Appointed Positions</vt:lpstr>
      <vt:lpstr>Service Events</vt:lpstr>
      <vt:lpstr>Rush Week</vt:lpstr>
      <vt:lpstr>Pledge Parents!</vt:lpstr>
      <vt:lpstr>Pledge Committee</vt:lpstr>
      <vt:lpstr>Leadership- Event Coordinator</vt:lpstr>
      <vt:lpstr>Leadership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Lindsay Bow</dc:creator>
  <cp:lastModifiedBy>Lindsay Bow</cp:lastModifiedBy>
  <cp:revision>13</cp:revision>
  <dcterms:created xsi:type="dcterms:W3CDTF">2012-09-04T17:37:52Z</dcterms:created>
  <dcterms:modified xsi:type="dcterms:W3CDTF">2012-09-05T06:16:59Z</dcterms:modified>
</cp:coreProperties>
</file>